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2"/>
  </p:notesMasterIdLst>
  <p:sldIdLst>
    <p:sldId id="282" r:id="rId2"/>
    <p:sldId id="286" r:id="rId3"/>
    <p:sldId id="278" r:id="rId4"/>
    <p:sldId id="283" r:id="rId5"/>
    <p:sldId id="285" r:id="rId6"/>
    <p:sldId id="274" r:id="rId7"/>
    <p:sldId id="289" r:id="rId8"/>
    <p:sldId id="290" r:id="rId9"/>
    <p:sldId id="281" r:id="rId10"/>
    <p:sldId id="275" r:id="rId11"/>
  </p:sldIdLst>
  <p:sldSz cx="9144000" cy="6858000" type="screen4x3"/>
  <p:notesSz cx="6797675" cy="9926638"/>
  <p:custDataLst>
    <p:tags r:id="rId13"/>
  </p:custDataLst>
  <p:defaultTextStyle>
    <a:defPPr>
      <a:defRPr lang="da-DK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874">
          <p15:clr>
            <a:srgbClr val="A4A3A4"/>
          </p15:clr>
        </p15:guide>
        <p15:guide id="2" pos="548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A5271"/>
    <a:srgbClr val="080808"/>
    <a:srgbClr val="007F66"/>
    <a:srgbClr val="21314D"/>
    <a:srgbClr val="5D9CD5"/>
    <a:srgbClr val="88B6E0"/>
    <a:srgbClr val="327ABE"/>
    <a:srgbClr val="4668A4"/>
    <a:srgbClr val="6C8A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208" autoAdjust="0"/>
    <p:restoredTop sz="94681" autoAdjust="0"/>
  </p:normalViewPr>
  <p:slideViewPr>
    <p:cSldViewPr>
      <p:cViewPr>
        <p:scale>
          <a:sx n="120" d="100"/>
          <a:sy n="120" d="100"/>
        </p:scale>
        <p:origin x="1254" y="-240"/>
      </p:cViewPr>
      <p:guideLst>
        <p:guide orient="horz" pos="3874"/>
        <p:guide pos="5486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40" d="100"/>
        <a:sy n="14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3D92391-9AA7-4EA6-AF44-4693FAD53B5B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a-DK"/>
        </a:p>
      </dgm:t>
    </dgm:pt>
    <dgm:pt modelId="{BEE297CA-DB9D-4CFD-87E0-A1891A8384B4}">
      <dgm:prSet phldrT="[Tekst]" custT="1"/>
      <dgm:spPr>
        <a:solidFill>
          <a:srgbClr val="007F66"/>
        </a:solidFill>
        <a:ln w="12700">
          <a:solidFill>
            <a:srgbClr val="080808"/>
          </a:solidFill>
        </a:ln>
      </dgm:spPr>
      <dgm:t>
        <a:bodyPr/>
        <a:lstStyle/>
        <a:p>
          <a:r>
            <a:rPr lang="da-DK" sz="1000" b="1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Kommunaldirektør</a:t>
          </a:r>
        </a:p>
        <a:p>
          <a:r>
            <a:rPr lang="da-DK" sz="100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Torben Kjærgaard</a:t>
          </a:r>
        </a:p>
      </dgm:t>
    </dgm:pt>
    <dgm:pt modelId="{DCFE206A-47E4-4B23-AA62-AC0B7F36DDB0}" type="parTrans" cxnId="{22C32C94-A212-4729-B8B2-397902E3F594}">
      <dgm:prSet/>
      <dgm:spPr/>
      <dgm:t>
        <a:bodyPr/>
        <a:lstStyle/>
        <a:p>
          <a:endParaRPr lang="da-DK"/>
        </a:p>
      </dgm:t>
    </dgm:pt>
    <dgm:pt modelId="{A3E7AD2B-E7E0-42E9-812B-91214B9930C7}" type="sibTrans" cxnId="{22C32C94-A212-4729-B8B2-397902E3F594}">
      <dgm:prSet/>
      <dgm:spPr/>
      <dgm:t>
        <a:bodyPr/>
        <a:lstStyle/>
        <a:p>
          <a:endParaRPr lang="da-DK"/>
        </a:p>
      </dgm:t>
    </dgm:pt>
    <dgm:pt modelId="{50B206BE-BAC8-48A9-9098-57257CFAB6C7}">
      <dgm:prSet phldrT="[Tekst]" custT="1"/>
      <dgm:spPr>
        <a:solidFill>
          <a:srgbClr val="0A5271"/>
        </a:solidFill>
        <a:ln w="12700">
          <a:solidFill>
            <a:srgbClr val="080808"/>
          </a:solidFill>
        </a:ln>
      </dgm:spPr>
      <dgm:t>
        <a:bodyPr/>
        <a:lstStyle/>
        <a:p>
          <a:r>
            <a:rPr lang="da-DK" sz="1000" b="1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Center for Politik og HR</a:t>
          </a:r>
        </a:p>
        <a:p>
          <a:r>
            <a:rPr lang="da-DK" sz="90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Centerchef</a:t>
          </a:r>
        </a:p>
        <a:p>
          <a:r>
            <a:rPr lang="da-DK" sz="90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Anna Gantriis</a:t>
          </a:r>
        </a:p>
      </dgm:t>
    </dgm:pt>
    <dgm:pt modelId="{0FD075E5-C013-471E-B99A-0145FDFC81FA}" type="parTrans" cxnId="{3A750FB9-2255-4411-834D-799AAD70B656}">
      <dgm:prSet/>
      <dgm:spPr>
        <a:solidFill>
          <a:srgbClr val="327ABE"/>
        </a:solidFill>
        <a:ln w="12700">
          <a:solidFill>
            <a:srgbClr val="080808"/>
          </a:solidFill>
        </a:ln>
      </dgm:spPr>
      <dgm:t>
        <a:bodyPr/>
        <a:lstStyle/>
        <a:p>
          <a:endParaRPr lang="da-DK" sz="1000">
            <a:solidFill>
              <a:srgbClr val="FFFFFF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53866691-6D9C-4DBB-A599-FB7D40A3CD2E}" type="sibTrans" cxnId="{3A750FB9-2255-4411-834D-799AAD70B656}">
      <dgm:prSet/>
      <dgm:spPr/>
      <dgm:t>
        <a:bodyPr/>
        <a:lstStyle/>
        <a:p>
          <a:endParaRPr lang="da-DK"/>
        </a:p>
      </dgm:t>
    </dgm:pt>
    <dgm:pt modelId="{8FE33C8D-5FCC-42E2-ADBA-D81AC697691B}">
      <dgm:prSet phldrT="[Tekst]" custT="1"/>
      <dgm:spPr>
        <a:solidFill>
          <a:srgbClr val="007F66"/>
        </a:solidFill>
        <a:ln w="12700">
          <a:solidFill>
            <a:srgbClr val="080808"/>
          </a:solidFill>
        </a:ln>
      </dgm:spPr>
      <dgm:t>
        <a:bodyPr anchor="ctr" anchorCtr="0"/>
        <a:lstStyle/>
        <a:p>
          <a:r>
            <a:rPr lang="da-DK" sz="1000" b="1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Teknik, Erhverv og </a:t>
          </a:r>
          <a:br>
            <a:rPr lang="da-DK" sz="1000" b="1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</a:br>
          <a:r>
            <a:rPr lang="da-DK" sz="1000" b="1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IT</a:t>
          </a:r>
          <a:endParaRPr lang="da-DK" sz="1000" b="1" dirty="0">
            <a:solidFill>
              <a:srgbClr val="327ABE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  <a:p>
          <a:r>
            <a:rPr lang="da-DK" sz="100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Henriette Krag</a:t>
          </a:r>
        </a:p>
      </dgm:t>
    </dgm:pt>
    <dgm:pt modelId="{EF7739B6-7C98-47E0-B959-3457F971AD24}" type="parTrans" cxnId="{8BF7BA93-B8E7-41EC-BB8B-A9F5616C9530}">
      <dgm:prSet/>
      <dgm:spPr>
        <a:solidFill>
          <a:srgbClr val="327ABE"/>
        </a:solidFill>
        <a:ln w="12700">
          <a:solidFill>
            <a:srgbClr val="080808"/>
          </a:solidFill>
        </a:ln>
      </dgm:spPr>
      <dgm:t>
        <a:bodyPr/>
        <a:lstStyle/>
        <a:p>
          <a:endParaRPr lang="da-DK" sz="1000">
            <a:solidFill>
              <a:srgbClr val="FFFFFF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434639AE-DAEB-4DB9-93B4-F41C451B967B}" type="sibTrans" cxnId="{8BF7BA93-B8E7-41EC-BB8B-A9F5616C9530}">
      <dgm:prSet/>
      <dgm:spPr/>
      <dgm:t>
        <a:bodyPr/>
        <a:lstStyle/>
        <a:p>
          <a:endParaRPr lang="da-DK"/>
        </a:p>
      </dgm:t>
    </dgm:pt>
    <dgm:pt modelId="{FFDAC0D8-8B51-4335-AB9B-FC718B82CEF6}">
      <dgm:prSet custT="1"/>
      <dgm:spPr>
        <a:solidFill>
          <a:srgbClr val="007F66"/>
        </a:solidFill>
        <a:ln w="12700">
          <a:solidFill>
            <a:srgbClr val="080808"/>
          </a:solidFill>
        </a:ln>
      </dgm:spPr>
      <dgm:t>
        <a:bodyPr anchor="ctr" anchorCtr="0"/>
        <a:lstStyle/>
        <a:p>
          <a:r>
            <a:rPr lang="da-DK" sz="1000" b="1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Velfærd, Arbejdsmarked og Sundhed</a:t>
          </a:r>
        </a:p>
        <a:p>
          <a:r>
            <a:rPr lang="da-DK" sz="100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Direktør Mie Helene Andresen</a:t>
          </a:r>
        </a:p>
      </dgm:t>
    </dgm:pt>
    <dgm:pt modelId="{E7AA1E35-FDCB-4260-86A8-7944883E4A70}" type="parTrans" cxnId="{9CA0E8D2-F8A8-45FB-9EF3-221F898B49A7}">
      <dgm:prSet/>
      <dgm:spPr>
        <a:solidFill>
          <a:srgbClr val="327ABE"/>
        </a:solidFill>
        <a:ln w="12700">
          <a:solidFill>
            <a:srgbClr val="080808"/>
          </a:solidFill>
        </a:ln>
      </dgm:spPr>
      <dgm:t>
        <a:bodyPr/>
        <a:lstStyle/>
        <a:p>
          <a:endParaRPr lang="da-DK" sz="1000">
            <a:solidFill>
              <a:srgbClr val="FFFFFF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5D9A197E-3143-42DC-9539-A3BA7D255487}" type="sibTrans" cxnId="{9CA0E8D2-F8A8-45FB-9EF3-221F898B49A7}">
      <dgm:prSet/>
      <dgm:spPr/>
      <dgm:t>
        <a:bodyPr/>
        <a:lstStyle/>
        <a:p>
          <a:endParaRPr lang="da-DK"/>
        </a:p>
      </dgm:t>
    </dgm:pt>
    <dgm:pt modelId="{81047D92-2BB2-4B4F-B801-8AB685C297CC}">
      <dgm:prSet custT="1"/>
      <dgm:spPr>
        <a:solidFill>
          <a:srgbClr val="007F66"/>
        </a:solidFill>
        <a:ln w="12700">
          <a:solidFill>
            <a:srgbClr val="080808"/>
          </a:solidFill>
        </a:ln>
      </dgm:spPr>
      <dgm:t>
        <a:bodyPr anchor="ctr" anchorCtr="0"/>
        <a:lstStyle/>
        <a:p>
          <a:r>
            <a:rPr lang="da-DK" sz="1000" b="1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Strategi, Service og Koordination</a:t>
          </a:r>
        </a:p>
        <a:p>
          <a:r>
            <a:rPr lang="da-DK" sz="100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Kommunaldirektør Torben Kjærgaard</a:t>
          </a:r>
        </a:p>
      </dgm:t>
    </dgm:pt>
    <dgm:pt modelId="{D16ECB55-5FB1-4F2E-8184-CB85382CA826}" type="sibTrans" cxnId="{85D79C07-8A3D-4C50-BCBF-163C9A008B95}">
      <dgm:prSet/>
      <dgm:spPr/>
      <dgm:t>
        <a:bodyPr/>
        <a:lstStyle/>
        <a:p>
          <a:endParaRPr lang="da-DK"/>
        </a:p>
      </dgm:t>
    </dgm:pt>
    <dgm:pt modelId="{7AA0FF89-F371-49AC-BDC8-065673B7A245}" type="parTrans" cxnId="{85D79C07-8A3D-4C50-BCBF-163C9A008B95}">
      <dgm:prSet/>
      <dgm:spPr>
        <a:solidFill>
          <a:srgbClr val="327ABE"/>
        </a:solidFill>
        <a:ln w="12700">
          <a:solidFill>
            <a:srgbClr val="080808"/>
          </a:solidFill>
        </a:ln>
      </dgm:spPr>
      <dgm:t>
        <a:bodyPr/>
        <a:lstStyle/>
        <a:p>
          <a:endParaRPr lang="da-DK" sz="1000">
            <a:solidFill>
              <a:srgbClr val="FFFFFF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4BEDA8CE-648B-441A-8AA5-A63D10323032}">
      <dgm:prSet custT="1"/>
      <dgm:spPr>
        <a:solidFill>
          <a:srgbClr val="0A5271"/>
        </a:solidFill>
        <a:ln w="12700">
          <a:solidFill>
            <a:srgbClr val="080808"/>
          </a:solidFill>
        </a:ln>
      </dgm:spPr>
      <dgm:t>
        <a:bodyPr/>
        <a:lstStyle/>
        <a:p>
          <a:r>
            <a:rPr lang="da-DK" sz="1000" b="1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Center for Økonomi </a:t>
          </a:r>
        </a:p>
        <a:p>
          <a:r>
            <a:rPr lang="da-DK" sz="90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Centerchef</a:t>
          </a:r>
        </a:p>
        <a:p>
          <a:r>
            <a:rPr lang="da-DK" sz="90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Mette Viksø-Nielsen</a:t>
          </a:r>
        </a:p>
      </dgm:t>
    </dgm:pt>
    <dgm:pt modelId="{E7429CEA-AABD-491F-87CA-06B7581AFC3A}" type="parTrans" cxnId="{6A501D85-0327-47A8-9538-1DDED2D92963}">
      <dgm:prSet/>
      <dgm:spPr>
        <a:solidFill>
          <a:srgbClr val="327ABE"/>
        </a:solidFill>
        <a:ln w="12700">
          <a:solidFill>
            <a:srgbClr val="080808"/>
          </a:solidFill>
        </a:ln>
      </dgm:spPr>
      <dgm:t>
        <a:bodyPr/>
        <a:lstStyle/>
        <a:p>
          <a:endParaRPr lang="da-DK" sz="1000">
            <a:solidFill>
              <a:srgbClr val="FFFFFF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6BDF63C3-3EAE-42F1-A948-B8F3051DE254}" type="sibTrans" cxnId="{6A501D85-0327-47A8-9538-1DDED2D92963}">
      <dgm:prSet/>
      <dgm:spPr/>
      <dgm:t>
        <a:bodyPr/>
        <a:lstStyle/>
        <a:p>
          <a:endParaRPr lang="da-DK"/>
        </a:p>
      </dgm:t>
    </dgm:pt>
    <dgm:pt modelId="{DA323CBE-9527-41C6-90DE-D7681669B25A}">
      <dgm:prSet custT="1"/>
      <dgm:spPr>
        <a:solidFill>
          <a:srgbClr val="0A5271"/>
        </a:solidFill>
        <a:ln w="12700">
          <a:solidFill>
            <a:srgbClr val="080808"/>
          </a:solidFill>
        </a:ln>
      </dgm:spPr>
      <dgm:t>
        <a:bodyPr/>
        <a:lstStyle/>
        <a:p>
          <a:r>
            <a:rPr lang="da-DK" sz="1000" b="1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Center for By og Landskab</a:t>
          </a:r>
        </a:p>
        <a:p>
          <a:r>
            <a:rPr lang="da-DK" sz="900" b="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Centerchef</a:t>
          </a:r>
        </a:p>
        <a:p>
          <a:r>
            <a:rPr lang="da-DK" sz="90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Thomas Klint Martinsen</a:t>
          </a:r>
          <a:endParaRPr lang="da-DK" sz="900" dirty="0">
            <a:solidFill>
              <a:srgbClr val="FFFFFF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5423CE4D-7157-462B-9AE7-DC4896624B1C}" type="parTrans" cxnId="{1B837E8C-CD8B-4E91-A434-774E8EB2A864}">
      <dgm:prSet/>
      <dgm:spPr>
        <a:solidFill>
          <a:srgbClr val="327ABE"/>
        </a:solidFill>
        <a:ln w="12700">
          <a:solidFill>
            <a:srgbClr val="080808"/>
          </a:solidFill>
        </a:ln>
      </dgm:spPr>
      <dgm:t>
        <a:bodyPr/>
        <a:lstStyle/>
        <a:p>
          <a:endParaRPr lang="da-DK" sz="1000">
            <a:solidFill>
              <a:srgbClr val="FFFFFF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3A96B728-1638-4F4B-A190-B6092025C749}" type="sibTrans" cxnId="{1B837E8C-CD8B-4E91-A434-774E8EB2A864}">
      <dgm:prSet/>
      <dgm:spPr/>
      <dgm:t>
        <a:bodyPr/>
        <a:lstStyle/>
        <a:p>
          <a:endParaRPr lang="da-DK"/>
        </a:p>
      </dgm:t>
    </dgm:pt>
    <dgm:pt modelId="{61EAEB1A-11A2-402A-8EB2-AF36363DC4C6}">
      <dgm:prSet custT="1"/>
      <dgm:spPr>
        <a:solidFill>
          <a:srgbClr val="0A5271"/>
        </a:solidFill>
        <a:ln w="12700">
          <a:solidFill>
            <a:srgbClr val="080808"/>
          </a:solidFill>
        </a:ln>
      </dgm:spPr>
      <dgm:t>
        <a:bodyPr/>
        <a:lstStyle/>
        <a:p>
          <a:r>
            <a:rPr lang="da-DK" sz="1000" b="1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Center for Familie og Rådgivning</a:t>
          </a:r>
        </a:p>
        <a:p>
          <a:r>
            <a:rPr lang="da-DK" sz="900" b="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Centerchef</a:t>
          </a:r>
        </a:p>
        <a:p>
          <a:r>
            <a:rPr lang="da-DK" sz="90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Laila Lunddorf</a:t>
          </a:r>
        </a:p>
      </dgm:t>
    </dgm:pt>
    <dgm:pt modelId="{6D41F765-1AEB-4BD5-AD60-ECEEE714E7CB}" type="parTrans" cxnId="{6220AF4D-3251-43D4-B711-6FB223962386}">
      <dgm:prSet/>
      <dgm:spPr>
        <a:solidFill>
          <a:srgbClr val="327ABE"/>
        </a:solidFill>
        <a:ln w="12700">
          <a:solidFill>
            <a:srgbClr val="080808"/>
          </a:solidFill>
        </a:ln>
      </dgm:spPr>
      <dgm:t>
        <a:bodyPr/>
        <a:lstStyle/>
        <a:p>
          <a:endParaRPr lang="da-DK" sz="1000">
            <a:solidFill>
              <a:srgbClr val="FFFFFF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8E135BA2-55C9-4AA2-9519-7EA3541B131A}" type="sibTrans" cxnId="{6220AF4D-3251-43D4-B711-6FB223962386}">
      <dgm:prSet/>
      <dgm:spPr/>
      <dgm:t>
        <a:bodyPr/>
        <a:lstStyle/>
        <a:p>
          <a:endParaRPr lang="da-DK"/>
        </a:p>
      </dgm:t>
    </dgm:pt>
    <dgm:pt modelId="{A98CCEEE-DE7D-4FD4-9700-136CF8AD77E3}">
      <dgm:prSet custT="1"/>
      <dgm:spPr>
        <a:solidFill>
          <a:srgbClr val="0A5271"/>
        </a:solidFill>
        <a:ln w="12700">
          <a:solidFill>
            <a:srgbClr val="080808"/>
          </a:solidFill>
        </a:ln>
      </dgm:spPr>
      <dgm:t>
        <a:bodyPr/>
        <a:lstStyle/>
        <a:p>
          <a:r>
            <a:rPr lang="da-DK" sz="1000" b="1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Center for Børn og Skole</a:t>
          </a:r>
        </a:p>
        <a:p>
          <a:r>
            <a:rPr lang="da-DK" sz="900" b="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Centerchef</a:t>
          </a:r>
        </a:p>
        <a:p>
          <a:r>
            <a:rPr lang="da-DK" sz="900" b="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Trine </a:t>
          </a:r>
          <a:r>
            <a:rPr lang="da-DK" sz="900" b="0" dirty="0" err="1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Venbjerg</a:t>
          </a:r>
          <a:r>
            <a:rPr lang="da-DK" sz="900" b="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Hansen</a:t>
          </a:r>
        </a:p>
      </dgm:t>
    </dgm:pt>
    <dgm:pt modelId="{065B5101-3F64-46A6-99A4-3962A60DB46E}" type="parTrans" cxnId="{89E67A29-775E-4952-AEBF-29B743A6395D}">
      <dgm:prSet/>
      <dgm:spPr>
        <a:solidFill>
          <a:srgbClr val="327ABE"/>
        </a:solidFill>
        <a:ln w="12700">
          <a:solidFill>
            <a:srgbClr val="080808"/>
          </a:solidFill>
        </a:ln>
      </dgm:spPr>
      <dgm:t>
        <a:bodyPr/>
        <a:lstStyle/>
        <a:p>
          <a:endParaRPr lang="da-DK" sz="1000">
            <a:solidFill>
              <a:srgbClr val="FFFFFF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7D2CB208-E417-46B5-8E56-6823FE5D0197}" type="sibTrans" cxnId="{89E67A29-775E-4952-AEBF-29B743A6395D}">
      <dgm:prSet/>
      <dgm:spPr/>
      <dgm:t>
        <a:bodyPr/>
        <a:lstStyle/>
        <a:p>
          <a:endParaRPr lang="da-DK"/>
        </a:p>
      </dgm:t>
    </dgm:pt>
    <dgm:pt modelId="{CAA69F6A-97F6-4553-AC68-7F0D53860A8C}">
      <dgm:prSet custT="1"/>
      <dgm:spPr>
        <a:solidFill>
          <a:srgbClr val="0A5271"/>
        </a:solidFill>
        <a:ln w="12700">
          <a:solidFill>
            <a:srgbClr val="080808"/>
          </a:solidFill>
        </a:ln>
      </dgm:spPr>
      <dgm:t>
        <a:bodyPr/>
        <a:lstStyle/>
        <a:p>
          <a:r>
            <a:rPr lang="da-DK" sz="1000" b="1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Center for Kultur, Fritid og Ungeliv</a:t>
          </a:r>
        </a:p>
        <a:p>
          <a:r>
            <a:rPr lang="da-DK" sz="900" b="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Centerchef</a:t>
          </a:r>
        </a:p>
        <a:p>
          <a:r>
            <a:rPr lang="da-DK" sz="90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Anders Munch Skovgren</a:t>
          </a:r>
        </a:p>
      </dgm:t>
    </dgm:pt>
    <dgm:pt modelId="{450B1D3C-6F09-4863-A165-FA965B827B33}" type="parTrans" cxnId="{14152FEE-57FF-4CC3-88D0-3642A0557871}">
      <dgm:prSet/>
      <dgm:spPr>
        <a:solidFill>
          <a:srgbClr val="327ABE"/>
        </a:solidFill>
        <a:ln w="12700">
          <a:solidFill>
            <a:srgbClr val="080808"/>
          </a:solidFill>
        </a:ln>
      </dgm:spPr>
      <dgm:t>
        <a:bodyPr/>
        <a:lstStyle/>
        <a:p>
          <a:endParaRPr lang="da-DK" sz="1000">
            <a:solidFill>
              <a:srgbClr val="FFFFFF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4FD79B88-4EF0-4932-8FD6-07D61BF144E6}" type="sibTrans" cxnId="{14152FEE-57FF-4CC3-88D0-3642A0557871}">
      <dgm:prSet/>
      <dgm:spPr/>
      <dgm:t>
        <a:bodyPr/>
        <a:lstStyle/>
        <a:p>
          <a:endParaRPr lang="da-DK"/>
        </a:p>
      </dgm:t>
    </dgm:pt>
    <dgm:pt modelId="{243EB982-D21D-4C94-8615-413E373D0675}">
      <dgm:prSet custT="1"/>
      <dgm:spPr>
        <a:solidFill>
          <a:srgbClr val="0A5271"/>
        </a:solidFill>
        <a:ln w="12700">
          <a:solidFill>
            <a:srgbClr val="080808"/>
          </a:solidFill>
        </a:ln>
      </dgm:spPr>
      <dgm:t>
        <a:bodyPr/>
        <a:lstStyle/>
        <a:p>
          <a:r>
            <a:rPr lang="da-DK" sz="1000" b="1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Center for Beskæftigelse og Social</a:t>
          </a:r>
        </a:p>
        <a:p>
          <a:r>
            <a:rPr lang="da-DK" sz="900" b="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Centerchef</a:t>
          </a:r>
        </a:p>
        <a:p>
          <a:r>
            <a:rPr lang="da-DK" sz="90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Amalie Pedersen </a:t>
          </a:r>
        </a:p>
      </dgm:t>
    </dgm:pt>
    <dgm:pt modelId="{577CA8EA-188C-49D2-95EF-4CAFC06468C4}" type="parTrans" cxnId="{86C0E3DB-6192-433F-86D9-7F5CCE530394}">
      <dgm:prSet/>
      <dgm:spPr>
        <a:solidFill>
          <a:srgbClr val="327ABE"/>
        </a:solidFill>
        <a:ln w="12700">
          <a:solidFill>
            <a:srgbClr val="080808"/>
          </a:solidFill>
        </a:ln>
      </dgm:spPr>
      <dgm:t>
        <a:bodyPr/>
        <a:lstStyle/>
        <a:p>
          <a:endParaRPr lang="da-DK" sz="1000">
            <a:solidFill>
              <a:srgbClr val="FFFFFF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17EE2DDF-523B-40D9-9B0A-3A46C95495D6}" type="sibTrans" cxnId="{86C0E3DB-6192-433F-86D9-7F5CCE530394}">
      <dgm:prSet/>
      <dgm:spPr/>
      <dgm:t>
        <a:bodyPr/>
        <a:lstStyle/>
        <a:p>
          <a:endParaRPr lang="da-DK"/>
        </a:p>
      </dgm:t>
    </dgm:pt>
    <dgm:pt modelId="{02853A9B-4A4B-4A92-8448-2CA0649AD569}">
      <dgm:prSet custT="1"/>
      <dgm:spPr>
        <a:solidFill>
          <a:srgbClr val="0A5271"/>
        </a:solidFill>
        <a:ln w="12700">
          <a:solidFill>
            <a:schemeClr val="accent1"/>
          </a:solidFill>
        </a:ln>
      </dgm:spPr>
      <dgm:t>
        <a:bodyPr/>
        <a:lstStyle/>
        <a:p>
          <a:endParaRPr lang="da-DK" sz="1000" b="1" dirty="0">
            <a:solidFill>
              <a:srgbClr val="FFFFFF"/>
            </a:solidFill>
          </a:endParaRPr>
        </a:p>
        <a:p>
          <a:r>
            <a:rPr lang="da-DK" sz="1000" b="1" dirty="0">
              <a:solidFill>
                <a:srgbClr val="FFFFFF"/>
              </a:solidFill>
            </a:rPr>
            <a:t>Center for Ejendomme og IT</a:t>
          </a:r>
        </a:p>
        <a:p>
          <a:r>
            <a:rPr lang="da-DK" sz="900" b="0" dirty="0">
              <a:solidFill>
                <a:srgbClr val="FFFFFF"/>
              </a:solidFill>
            </a:rPr>
            <a:t>Centerchef</a:t>
          </a:r>
        </a:p>
        <a:p>
          <a:r>
            <a:rPr lang="da-DK" sz="900" b="0" dirty="0">
              <a:solidFill>
                <a:srgbClr val="FFFFFF"/>
              </a:solidFill>
            </a:rPr>
            <a:t>Britt Christensen</a:t>
          </a:r>
        </a:p>
        <a:p>
          <a:endParaRPr lang="da-DK" sz="800" b="0" dirty="0">
            <a:solidFill>
              <a:srgbClr val="FFFFFF"/>
            </a:solidFill>
          </a:endParaRPr>
        </a:p>
      </dgm:t>
    </dgm:pt>
    <dgm:pt modelId="{3A4C3456-14D5-471C-AF3C-433504587F1C}" type="parTrans" cxnId="{B2F7B517-1335-4FCE-B6D2-71F8189C0983}">
      <dgm:prSet/>
      <dgm:spPr>
        <a:ln w="12700"/>
      </dgm:spPr>
      <dgm:t>
        <a:bodyPr/>
        <a:lstStyle/>
        <a:p>
          <a:endParaRPr lang="da-DK"/>
        </a:p>
      </dgm:t>
    </dgm:pt>
    <dgm:pt modelId="{9E4CEF6D-0023-457C-94F3-A8C1ACE5C2EE}" type="sibTrans" cxnId="{B2F7B517-1335-4FCE-B6D2-71F8189C0983}">
      <dgm:prSet/>
      <dgm:spPr/>
      <dgm:t>
        <a:bodyPr/>
        <a:lstStyle/>
        <a:p>
          <a:endParaRPr lang="da-DK"/>
        </a:p>
      </dgm:t>
    </dgm:pt>
    <dgm:pt modelId="{1B19D4D8-A136-45BF-8459-809A404B3540}">
      <dgm:prSet phldrT="[Tekst]" custT="1"/>
      <dgm:spPr>
        <a:solidFill>
          <a:srgbClr val="007F66"/>
        </a:solidFill>
        <a:ln w="12700">
          <a:solidFill>
            <a:srgbClr val="080808"/>
          </a:solidFill>
        </a:ln>
      </dgm:spPr>
      <dgm:t>
        <a:bodyPr anchor="ctr" anchorCtr="0"/>
        <a:lstStyle/>
        <a:p>
          <a:r>
            <a:rPr lang="da-DK" sz="1000" b="1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Opvækst, Uddannelse og Kultur </a:t>
          </a:r>
        </a:p>
        <a:p>
          <a:r>
            <a:rPr lang="da-DK" sz="100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Direktør Julie Becher</a:t>
          </a:r>
        </a:p>
      </dgm:t>
    </dgm:pt>
    <dgm:pt modelId="{61E8B5EE-08F1-42EF-ACED-EBA3D6C60D50}" type="sibTrans" cxnId="{457777F7-2854-45CF-8CA9-09C1279E49D6}">
      <dgm:prSet/>
      <dgm:spPr/>
      <dgm:t>
        <a:bodyPr/>
        <a:lstStyle/>
        <a:p>
          <a:endParaRPr lang="da-DK"/>
        </a:p>
      </dgm:t>
    </dgm:pt>
    <dgm:pt modelId="{128C38F8-305B-4B84-BBB5-74B2827D3A4B}" type="parTrans" cxnId="{457777F7-2854-45CF-8CA9-09C1279E49D6}">
      <dgm:prSet/>
      <dgm:spPr>
        <a:solidFill>
          <a:srgbClr val="327ABE"/>
        </a:solidFill>
        <a:ln w="12700">
          <a:solidFill>
            <a:srgbClr val="080808"/>
          </a:solidFill>
        </a:ln>
      </dgm:spPr>
      <dgm:t>
        <a:bodyPr/>
        <a:lstStyle/>
        <a:p>
          <a:endParaRPr lang="da-DK" sz="1000">
            <a:solidFill>
              <a:srgbClr val="FFFFFF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7FA7E70C-7FCF-4BAE-8426-77E2B7C5A740}">
      <dgm:prSet custT="1"/>
      <dgm:spPr>
        <a:solidFill>
          <a:srgbClr val="0A5271"/>
        </a:solidFill>
        <a:ln w="12700">
          <a:solidFill>
            <a:srgbClr val="080808"/>
          </a:solidFill>
        </a:ln>
      </dgm:spPr>
      <dgm:t>
        <a:bodyPr/>
        <a:lstStyle/>
        <a:p>
          <a:r>
            <a:rPr lang="da-DK" sz="1000" b="1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Center for Sundhed, Forebyggelse og Ældre</a:t>
          </a:r>
        </a:p>
        <a:p>
          <a:r>
            <a:rPr lang="da-DK" sz="90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Centerchef</a:t>
          </a:r>
        </a:p>
        <a:p>
          <a:r>
            <a:rPr lang="da-DK" sz="90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Charlotte Bidsted</a:t>
          </a:r>
        </a:p>
      </dgm:t>
    </dgm:pt>
    <dgm:pt modelId="{3402464B-C93A-46EE-A817-7956562E0B24}" type="parTrans" cxnId="{CD5D0F04-27BD-44B9-90D9-3C58841AC670}">
      <dgm:prSet/>
      <dgm:spPr>
        <a:ln w="12700"/>
      </dgm:spPr>
      <dgm:t>
        <a:bodyPr/>
        <a:lstStyle/>
        <a:p>
          <a:endParaRPr lang="da-DK"/>
        </a:p>
      </dgm:t>
    </dgm:pt>
    <dgm:pt modelId="{04BE75C2-508A-4D4B-9B1A-3384E777AAE9}" type="sibTrans" cxnId="{CD5D0F04-27BD-44B9-90D9-3C58841AC670}">
      <dgm:prSet/>
      <dgm:spPr/>
      <dgm:t>
        <a:bodyPr/>
        <a:lstStyle/>
        <a:p>
          <a:endParaRPr lang="da-DK"/>
        </a:p>
      </dgm:t>
    </dgm:pt>
    <dgm:pt modelId="{795CC6DC-484E-4817-9158-9297D344BB25}" type="pres">
      <dgm:prSet presAssocID="{B3D92391-9AA7-4EA6-AF44-4693FAD53B5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FEC14F1C-02F6-4714-AA64-7C76F31795B0}" type="pres">
      <dgm:prSet presAssocID="{BEE297CA-DB9D-4CFD-87E0-A1891A8384B4}" presName="hierRoot1" presStyleCnt="0">
        <dgm:presLayoutVars>
          <dgm:hierBranch val="init"/>
        </dgm:presLayoutVars>
      </dgm:prSet>
      <dgm:spPr/>
    </dgm:pt>
    <dgm:pt modelId="{3A67CD91-9745-46BC-8114-A558183E7720}" type="pres">
      <dgm:prSet presAssocID="{BEE297CA-DB9D-4CFD-87E0-A1891A8384B4}" presName="rootComposite1" presStyleCnt="0"/>
      <dgm:spPr/>
    </dgm:pt>
    <dgm:pt modelId="{1E2382F7-01C8-43A3-B150-1BB6C8837CF5}" type="pres">
      <dgm:prSet presAssocID="{BEE297CA-DB9D-4CFD-87E0-A1891A8384B4}" presName="rootText1" presStyleLbl="node0" presStyleIdx="0" presStyleCnt="1" custScaleX="124107" custScaleY="113550" custLinFactNeighborX="-1339" custLinFactNeighborY="-20492">
        <dgm:presLayoutVars>
          <dgm:chPref val="3"/>
        </dgm:presLayoutVars>
      </dgm:prSet>
      <dgm:spPr/>
    </dgm:pt>
    <dgm:pt modelId="{943B7C35-00BA-4D54-81D8-D528B898616A}" type="pres">
      <dgm:prSet presAssocID="{BEE297CA-DB9D-4CFD-87E0-A1891A8384B4}" presName="rootConnector1" presStyleLbl="node1" presStyleIdx="0" presStyleCnt="0"/>
      <dgm:spPr/>
    </dgm:pt>
    <dgm:pt modelId="{53B72657-D227-47B0-BB7E-0C4948CEF4E0}" type="pres">
      <dgm:prSet presAssocID="{BEE297CA-DB9D-4CFD-87E0-A1891A8384B4}" presName="hierChild2" presStyleCnt="0"/>
      <dgm:spPr/>
    </dgm:pt>
    <dgm:pt modelId="{CAE20665-04B3-4EF8-8CCA-8264A90738FC}" type="pres">
      <dgm:prSet presAssocID="{7AA0FF89-F371-49AC-BDC8-065673B7A245}" presName="Name37" presStyleLbl="parChTrans1D2" presStyleIdx="0" presStyleCnt="4"/>
      <dgm:spPr/>
    </dgm:pt>
    <dgm:pt modelId="{E8139798-3978-4242-ABF5-358A9A2C9984}" type="pres">
      <dgm:prSet presAssocID="{81047D92-2BB2-4B4F-B801-8AB685C297CC}" presName="hierRoot2" presStyleCnt="0">
        <dgm:presLayoutVars>
          <dgm:hierBranch val="init"/>
        </dgm:presLayoutVars>
      </dgm:prSet>
      <dgm:spPr/>
    </dgm:pt>
    <dgm:pt modelId="{244CEB98-7E5C-4E77-A278-91FFB03580F7}" type="pres">
      <dgm:prSet presAssocID="{81047D92-2BB2-4B4F-B801-8AB685C297CC}" presName="rootComposite" presStyleCnt="0"/>
      <dgm:spPr/>
    </dgm:pt>
    <dgm:pt modelId="{0608A490-6645-41DA-AE8F-E539D0CD0E65}" type="pres">
      <dgm:prSet presAssocID="{81047D92-2BB2-4B4F-B801-8AB685C297CC}" presName="rootText" presStyleLbl="node2" presStyleIdx="0" presStyleCnt="4" custScaleX="137035" custScaleY="96183" custLinFactNeighborX="9764" custLinFactNeighborY="-1854">
        <dgm:presLayoutVars>
          <dgm:chPref val="3"/>
        </dgm:presLayoutVars>
      </dgm:prSet>
      <dgm:spPr/>
    </dgm:pt>
    <dgm:pt modelId="{DF904312-A6C8-4121-8A46-A9CBAB85709A}" type="pres">
      <dgm:prSet presAssocID="{81047D92-2BB2-4B4F-B801-8AB685C297CC}" presName="rootConnector" presStyleLbl="node2" presStyleIdx="0" presStyleCnt="4"/>
      <dgm:spPr/>
    </dgm:pt>
    <dgm:pt modelId="{F87AE36D-3243-4055-A5BD-F6FE870AACCB}" type="pres">
      <dgm:prSet presAssocID="{81047D92-2BB2-4B4F-B801-8AB685C297CC}" presName="hierChild4" presStyleCnt="0"/>
      <dgm:spPr/>
    </dgm:pt>
    <dgm:pt modelId="{499BE54F-D301-4BDF-B996-8FC31F10AE26}" type="pres">
      <dgm:prSet presAssocID="{0FD075E5-C013-471E-B99A-0145FDFC81FA}" presName="Name37" presStyleLbl="parChTrans1D3" presStyleIdx="0" presStyleCnt="9"/>
      <dgm:spPr/>
    </dgm:pt>
    <dgm:pt modelId="{905ED282-951E-4BD1-820B-8425BB925410}" type="pres">
      <dgm:prSet presAssocID="{50B206BE-BAC8-48A9-9098-57257CFAB6C7}" presName="hierRoot2" presStyleCnt="0">
        <dgm:presLayoutVars>
          <dgm:hierBranch val="init"/>
        </dgm:presLayoutVars>
      </dgm:prSet>
      <dgm:spPr/>
    </dgm:pt>
    <dgm:pt modelId="{AB704F7F-384C-42AF-93EB-C0227174C928}" type="pres">
      <dgm:prSet presAssocID="{50B206BE-BAC8-48A9-9098-57257CFAB6C7}" presName="rootComposite" presStyleCnt="0"/>
      <dgm:spPr/>
    </dgm:pt>
    <dgm:pt modelId="{247E451A-3BEC-4DAE-B9D6-A6C456BADFEA}" type="pres">
      <dgm:prSet presAssocID="{50B206BE-BAC8-48A9-9098-57257CFAB6C7}" presName="rootText" presStyleLbl="node3" presStyleIdx="0" presStyleCnt="9" custScaleX="123995" custScaleY="87909" custLinFactNeighborX="455">
        <dgm:presLayoutVars>
          <dgm:chPref val="3"/>
        </dgm:presLayoutVars>
      </dgm:prSet>
      <dgm:spPr/>
    </dgm:pt>
    <dgm:pt modelId="{871F42E4-FA4D-4FF2-BE1F-1E10F3B10776}" type="pres">
      <dgm:prSet presAssocID="{50B206BE-BAC8-48A9-9098-57257CFAB6C7}" presName="rootConnector" presStyleLbl="node3" presStyleIdx="0" presStyleCnt="9"/>
      <dgm:spPr/>
    </dgm:pt>
    <dgm:pt modelId="{7BC01402-82B9-417B-AC18-B8B94259DCB2}" type="pres">
      <dgm:prSet presAssocID="{50B206BE-BAC8-48A9-9098-57257CFAB6C7}" presName="hierChild4" presStyleCnt="0"/>
      <dgm:spPr/>
    </dgm:pt>
    <dgm:pt modelId="{BFC0304F-6E8D-42B4-81CC-70D619C1000C}" type="pres">
      <dgm:prSet presAssocID="{50B206BE-BAC8-48A9-9098-57257CFAB6C7}" presName="hierChild5" presStyleCnt="0"/>
      <dgm:spPr/>
    </dgm:pt>
    <dgm:pt modelId="{5F7F411D-81DA-4671-A05A-BF8A9E9F8F02}" type="pres">
      <dgm:prSet presAssocID="{E7429CEA-AABD-491F-87CA-06B7581AFC3A}" presName="Name37" presStyleLbl="parChTrans1D3" presStyleIdx="1" presStyleCnt="9"/>
      <dgm:spPr/>
    </dgm:pt>
    <dgm:pt modelId="{5CD54791-AC79-42E6-BD83-7DD577E89912}" type="pres">
      <dgm:prSet presAssocID="{4BEDA8CE-648B-441A-8AA5-A63D10323032}" presName="hierRoot2" presStyleCnt="0">
        <dgm:presLayoutVars>
          <dgm:hierBranch val="init"/>
        </dgm:presLayoutVars>
      </dgm:prSet>
      <dgm:spPr/>
    </dgm:pt>
    <dgm:pt modelId="{825289E2-F499-459B-9BE4-643559D3BD3E}" type="pres">
      <dgm:prSet presAssocID="{4BEDA8CE-648B-441A-8AA5-A63D10323032}" presName="rootComposite" presStyleCnt="0"/>
      <dgm:spPr/>
    </dgm:pt>
    <dgm:pt modelId="{D15D5532-795A-4291-A099-791C4D7099C1}" type="pres">
      <dgm:prSet presAssocID="{4BEDA8CE-648B-441A-8AA5-A63D10323032}" presName="rootText" presStyleLbl="node3" presStyleIdx="1" presStyleCnt="9" custScaleX="123995" custScaleY="87909" custLinFactNeighborX="455" custLinFactNeighborY="1078">
        <dgm:presLayoutVars>
          <dgm:chPref val="3"/>
        </dgm:presLayoutVars>
      </dgm:prSet>
      <dgm:spPr/>
    </dgm:pt>
    <dgm:pt modelId="{A6627934-93E9-4655-91E9-B6A7A8E73296}" type="pres">
      <dgm:prSet presAssocID="{4BEDA8CE-648B-441A-8AA5-A63D10323032}" presName="rootConnector" presStyleLbl="node3" presStyleIdx="1" presStyleCnt="9"/>
      <dgm:spPr/>
    </dgm:pt>
    <dgm:pt modelId="{528FC571-2D34-48F5-BC8E-292451AC5AD1}" type="pres">
      <dgm:prSet presAssocID="{4BEDA8CE-648B-441A-8AA5-A63D10323032}" presName="hierChild4" presStyleCnt="0"/>
      <dgm:spPr/>
    </dgm:pt>
    <dgm:pt modelId="{C3F8349A-153A-4FD6-BF31-E348534166C1}" type="pres">
      <dgm:prSet presAssocID="{4BEDA8CE-648B-441A-8AA5-A63D10323032}" presName="hierChild5" presStyleCnt="0"/>
      <dgm:spPr/>
    </dgm:pt>
    <dgm:pt modelId="{B8C2147C-EF17-44D2-A675-FEA244F04EAE}" type="pres">
      <dgm:prSet presAssocID="{81047D92-2BB2-4B4F-B801-8AB685C297CC}" presName="hierChild5" presStyleCnt="0"/>
      <dgm:spPr/>
    </dgm:pt>
    <dgm:pt modelId="{E9FDCFE1-5A13-4B49-B0F0-0A2088B685CA}" type="pres">
      <dgm:prSet presAssocID="{EF7739B6-7C98-47E0-B959-3457F971AD24}" presName="Name37" presStyleLbl="parChTrans1D2" presStyleIdx="1" presStyleCnt="4"/>
      <dgm:spPr/>
    </dgm:pt>
    <dgm:pt modelId="{165B4FE8-89E2-4D48-AB82-21FF2F1BA120}" type="pres">
      <dgm:prSet presAssocID="{8FE33C8D-5FCC-42E2-ADBA-D81AC697691B}" presName="hierRoot2" presStyleCnt="0">
        <dgm:presLayoutVars>
          <dgm:hierBranch val="init"/>
        </dgm:presLayoutVars>
      </dgm:prSet>
      <dgm:spPr/>
    </dgm:pt>
    <dgm:pt modelId="{30F7A95B-7ED4-47AD-B38C-35529396C542}" type="pres">
      <dgm:prSet presAssocID="{8FE33C8D-5FCC-42E2-ADBA-D81AC697691B}" presName="rootComposite" presStyleCnt="0"/>
      <dgm:spPr/>
    </dgm:pt>
    <dgm:pt modelId="{2FA400DD-0344-41C0-A55E-525136A67637}" type="pres">
      <dgm:prSet presAssocID="{8FE33C8D-5FCC-42E2-ADBA-D81AC697691B}" presName="rootText" presStyleLbl="node2" presStyleIdx="1" presStyleCnt="4" custScaleX="131706" custScaleY="96247" custLinFactX="100000" custLinFactNeighborX="197819" custLinFactNeighborY="-1854">
        <dgm:presLayoutVars>
          <dgm:chPref val="3"/>
        </dgm:presLayoutVars>
      </dgm:prSet>
      <dgm:spPr/>
    </dgm:pt>
    <dgm:pt modelId="{EE00F1E3-AA18-4A02-96EA-055F99A9E4B6}" type="pres">
      <dgm:prSet presAssocID="{8FE33C8D-5FCC-42E2-ADBA-D81AC697691B}" presName="rootConnector" presStyleLbl="node2" presStyleIdx="1" presStyleCnt="4"/>
      <dgm:spPr/>
    </dgm:pt>
    <dgm:pt modelId="{6998C5D3-F385-4DAA-8C0F-56BB56611204}" type="pres">
      <dgm:prSet presAssocID="{8FE33C8D-5FCC-42E2-ADBA-D81AC697691B}" presName="hierChild4" presStyleCnt="0"/>
      <dgm:spPr/>
    </dgm:pt>
    <dgm:pt modelId="{CB1ECD2E-92F5-4580-8B99-DFD514E94B66}" type="pres">
      <dgm:prSet presAssocID="{5423CE4D-7157-462B-9AE7-DC4896624B1C}" presName="Name37" presStyleLbl="parChTrans1D3" presStyleIdx="2" presStyleCnt="9"/>
      <dgm:spPr/>
    </dgm:pt>
    <dgm:pt modelId="{B344589B-64D0-4DA9-8090-147662BB9352}" type="pres">
      <dgm:prSet presAssocID="{DA323CBE-9527-41C6-90DE-D7681669B25A}" presName="hierRoot2" presStyleCnt="0">
        <dgm:presLayoutVars>
          <dgm:hierBranch val="init"/>
        </dgm:presLayoutVars>
      </dgm:prSet>
      <dgm:spPr/>
    </dgm:pt>
    <dgm:pt modelId="{8B6ED14F-7554-4C0E-804B-3CC7976181A3}" type="pres">
      <dgm:prSet presAssocID="{DA323CBE-9527-41C6-90DE-D7681669B25A}" presName="rootComposite" presStyleCnt="0"/>
      <dgm:spPr/>
    </dgm:pt>
    <dgm:pt modelId="{01C12FE7-CDBF-41D0-BFD5-0D7CB78681C7}" type="pres">
      <dgm:prSet presAssocID="{DA323CBE-9527-41C6-90DE-D7681669B25A}" presName="rootText" presStyleLbl="node3" presStyleIdx="2" presStyleCnt="9" custScaleX="110762" custScaleY="87909" custLinFactX="100000" custLinFactNeighborX="195632">
        <dgm:presLayoutVars>
          <dgm:chPref val="3"/>
        </dgm:presLayoutVars>
      </dgm:prSet>
      <dgm:spPr/>
    </dgm:pt>
    <dgm:pt modelId="{B72958F5-E062-462F-8E96-456946C0C8AD}" type="pres">
      <dgm:prSet presAssocID="{DA323CBE-9527-41C6-90DE-D7681669B25A}" presName="rootConnector" presStyleLbl="node3" presStyleIdx="2" presStyleCnt="9"/>
      <dgm:spPr/>
    </dgm:pt>
    <dgm:pt modelId="{E39D1476-FA0D-41CF-839F-85A95C6AF3F2}" type="pres">
      <dgm:prSet presAssocID="{DA323CBE-9527-41C6-90DE-D7681669B25A}" presName="hierChild4" presStyleCnt="0"/>
      <dgm:spPr/>
    </dgm:pt>
    <dgm:pt modelId="{6059FA91-0AF9-4C97-B8F7-E62C4A5BEE62}" type="pres">
      <dgm:prSet presAssocID="{DA323CBE-9527-41C6-90DE-D7681669B25A}" presName="hierChild5" presStyleCnt="0"/>
      <dgm:spPr/>
    </dgm:pt>
    <dgm:pt modelId="{566D8847-8EB1-4BA5-8AFE-57FBBC393C83}" type="pres">
      <dgm:prSet presAssocID="{3A4C3456-14D5-471C-AF3C-433504587F1C}" presName="Name37" presStyleLbl="parChTrans1D3" presStyleIdx="3" presStyleCnt="9"/>
      <dgm:spPr/>
    </dgm:pt>
    <dgm:pt modelId="{A214907C-5312-46BA-84CE-BA9EA335DCBA}" type="pres">
      <dgm:prSet presAssocID="{02853A9B-4A4B-4A92-8448-2CA0649AD569}" presName="hierRoot2" presStyleCnt="0">
        <dgm:presLayoutVars>
          <dgm:hierBranch val="init"/>
        </dgm:presLayoutVars>
      </dgm:prSet>
      <dgm:spPr/>
    </dgm:pt>
    <dgm:pt modelId="{B4DAC605-78E1-4922-95F3-C04F8CAC5F69}" type="pres">
      <dgm:prSet presAssocID="{02853A9B-4A4B-4A92-8448-2CA0649AD569}" presName="rootComposite" presStyleCnt="0"/>
      <dgm:spPr/>
    </dgm:pt>
    <dgm:pt modelId="{FA5CC432-393D-412A-873A-BD5CD190ABA3}" type="pres">
      <dgm:prSet presAssocID="{02853A9B-4A4B-4A92-8448-2CA0649AD569}" presName="rootText" presStyleLbl="node3" presStyleIdx="3" presStyleCnt="9" custScaleX="110246" custScaleY="91909" custLinFactX="100000" custLinFactNeighborX="195632">
        <dgm:presLayoutVars>
          <dgm:chPref val="3"/>
        </dgm:presLayoutVars>
      </dgm:prSet>
      <dgm:spPr/>
    </dgm:pt>
    <dgm:pt modelId="{A78BFAC7-0DBA-4BE1-8332-65667A191E8D}" type="pres">
      <dgm:prSet presAssocID="{02853A9B-4A4B-4A92-8448-2CA0649AD569}" presName="rootConnector" presStyleLbl="node3" presStyleIdx="3" presStyleCnt="9"/>
      <dgm:spPr/>
    </dgm:pt>
    <dgm:pt modelId="{BB2AF6FA-C88C-41B9-80E1-4941DAB3A9F7}" type="pres">
      <dgm:prSet presAssocID="{02853A9B-4A4B-4A92-8448-2CA0649AD569}" presName="hierChild4" presStyleCnt="0"/>
      <dgm:spPr/>
    </dgm:pt>
    <dgm:pt modelId="{D191244A-D2D5-4B3A-94BB-FD5D773DEDC8}" type="pres">
      <dgm:prSet presAssocID="{02853A9B-4A4B-4A92-8448-2CA0649AD569}" presName="hierChild5" presStyleCnt="0"/>
      <dgm:spPr/>
    </dgm:pt>
    <dgm:pt modelId="{F909D5E1-E1B1-4949-9B35-67AD9D4E1976}" type="pres">
      <dgm:prSet presAssocID="{8FE33C8D-5FCC-42E2-ADBA-D81AC697691B}" presName="hierChild5" presStyleCnt="0"/>
      <dgm:spPr/>
    </dgm:pt>
    <dgm:pt modelId="{6F912C99-A6D2-48D3-BFDC-EE9824C94924}" type="pres">
      <dgm:prSet presAssocID="{128C38F8-305B-4B84-BBB5-74B2827D3A4B}" presName="Name37" presStyleLbl="parChTrans1D2" presStyleIdx="2" presStyleCnt="4"/>
      <dgm:spPr/>
    </dgm:pt>
    <dgm:pt modelId="{91B3547A-A640-4EE4-8307-AFFD8927393B}" type="pres">
      <dgm:prSet presAssocID="{1B19D4D8-A136-45BF-8459-809A404B3540}" presName="hierRoot2" presStyleCnt="0">
        <dgm:presLayoutVars>
          <dgm:hierBranch val="init"/>
        </dgm:presLayoutVars>
      </dgm:prSet>
      <dgm:spPr/>
    </dgm:pt>
    <dgm:pt modelId="{5C0239C7-6E5C-4AA7-8CCC-0D7BC798F22F}" type="pres">
      <dgm:prSet presAssocID="{1B19D4D8-A136-45BF-8459-809A404B3540}" presName="rootComposite" presStyleCnt="0"/>
      <dgm:spPr/>
    </dgm:pt>
    <dgm:pt modelId="{28324506-536C-4E52-B843-107346E6517C}" type="pres">
      <dgm:prSet presAssocID="{1B19D4D8-A136-45BF-8459-809A404B3540}" presName="rootText" presStyleLbl="node2" presStyleIdx="2" presStyleCnt="4" custScaleX="131706" custScaleY="96247" custLinFactNeighborX="-4148" custLinFactNeighborY="-1854">
        <dgm:presLayoutVars>
          <dgm:chPref val="3"/>
        </dgm:presLayoutVars>
      </dgm:prSet>
      <dgm:spPr/>
    </dgm:pt>
    <dgm:pt modelId="{BD9FC597-DBED-478C-B281-DB76E6422E3E}" type="pres">
      <dgm:prSet presAssocID="{1B19D4D8-A136-45BF-8459-809A404B3540}" presName="rootConnector" presStyleLbl="node2" presStyleIdx="2" presStyleCnt="4"/>
      <dgm:spPr/>
    </dgm:pt>
    <dgm:pt modelId="{263E364C-1420-48D8-A79B-1E5A4B4431F1}" type="pres">
      <dgm:prSet presAssocID="{1B19D4D8-A136-45BF-8459-809A404B3540}" presName="hierChild4" presStyleCnt="0"/>
      <dgm:spPr/>
    </dgm:pt>
    <dgm:pt modelId="{036355B7-4D5A-4B9E-A1B4-42A01ABD61B5}" type="pres">
      <dgm:prSet presAssocID="{6D41F765-1AEB-4BD5-AD60-ECEEE714E7CB}" presName="Name37" presStyleLbl="parChTrans1D3" presStyleIdx="4" presStyleCnt="9"/>
      <dgm:spPr/>
    </dgm:pt>
    <dgm:pt modelId="{740ADD6A-2262-43B1-BF56-70CCAA06D2B6}" type="pres">
      <dgm:prSet presAssocID="{61EAEB1A-11A2-402A-8EB2-AF36363DC4C6}" presName="hierRoot2" presStyleCnt="0">
        <dgm:presLayoutVars>
          <dgm:hierBranch val="init"/>
        </dgm:presLayoutVars>
      </dgm:prSet>
      <dgm:spPr/>
    </dgm:pt>
    <dgm:pt modelId="{5E9C452C-28DF-471D-81B1-6CC3A025A5DD}" type="pres">
      <dgm:prSet presAssocID="{61EAEB1A-11A2-402A-8EB2-AF36363DC4C6}" presName="rootComposite" presStyleCnt="0"/>
      <dgm:spPr/>
    </dgm:pt>
    <dgm:pt modelId="{D6B13D30-7F22-428C-923F-66E51A44CC0E}" type="pres">
      <dgm:prSet presAssocID="{61EAEB1A-11A2-402A-8EB2-AF36363DC4C6}" presName="rootText" presStyleLbl="node3" presStyleIdx="4" presStyleCnt="9" custScaleX="111180" custScaleY="87909" custLinFactNeighborX="-5647">
        <dgm:presLayoutVars>
          <dgm:chPref val="3"/>
        </dgm:presLayoutVars>
      </dgm:prSet>
      <dgm:spPr/>
    </dgm:pt>
    <dgm:pt modelId="{D4FE25FE-F339-4E6E-9535-BB03E9FD252A}" type="pres">
      <dgm:prSet presAssocID="{61EAEB1A-11A2-402A-8EB2-AF36363DC4C6}" presName="rootConnector" presStyleLbl="node3" presStyleIdx="4" presStyleCnt="9"/>
      <dgm:spPr/>
    </dgm:pt>
    <dgm:pt modelId="{CAC4CE85-FBED-437E-A041-1505905786E9}" type="pres">
      <dgm:prSet presAssocID="{61EAEB1A-11A2-402A-8EB2-AF36363DC4C6}" presName="hierChild4" presStyleCnt="0"/>
      <dgm:spPr/>
    </dgm:pt>
    <dgm:pt modelId="{596586F8-2DF8-47F0-8DCD-1D92A95684DD}" type="pres">
      <dgm:prSet presAssocID="{61EAEB1A-11A2-402A-8EB2-AF36363DC4C6}" presName="hierChild5" presStyleCnt="0"/>
      <dgm:spPr/>
    </dgm:pt>
    <dgm:pt modelId="{E19ACF82-BCF0-4B42-89B3-D3E4CC8B152D}" type="pres">
      <dgm:prSet presAssocID="{065B5101-3F64-46A6-99A4-3962A60DB46E}" presName="Name37" presStyleLbl="parChTrans1D3" presStyleIdx="5" presStyleCnt="9"/>
      <dgm:spPr/>
    </dgm:pt>
    <dgm:pt modelId="{A22C4C77-4D0D-4E87-8761-EDB8181FBBE6}" type="pres">
      <dgm:prSet presAssocID="{A98CCEEE-DE7D-4FD4-9700-136CF8AD77E3}" presName="hierRoot2" presStyleCnt="0">
        <dgm:presLayoutVars>
          <dgm:hierBranch val="init"/>
        </dgm:presLayoutVars>
      </dgm:prSet>
      <dgm:spPr/>
    </dgm:pt>
    <dgm:pt modelId="{96FFDF25-F19E-449D-8A16-A048A423BDE5}" type="pres">
      <dgm:prSet presAssocID="{A98CCEEE-DE7D-4FD4-9700-136CF8AD77E3}" presName="rootComposite" presStyleCnt="0"/>
      <dgm:spPr/>
    </dgm:pt>
    <dgm:pt modelId="{62428F03-0C33-4EDA-8ED8-448926B0D51D}" type="pres">
      <dgm:prSet presAssocID="{A98CCEEE-DE7D-4FD4-9700-136CF8AD77E3}" presName="rootText" presStyleLbl="node3" presStyleIdx="5" presStyleCnt="9" custScaleX="111180" custScaleY="87909" custLinFactNeighborX="-5647">
        <dgm:presLayoutVars>
          <dgm:chPref val="3"/>
        </dgm:presLayoutVars>
      </dgm:prSet>
      <dgm:spPr/>
    </dgm:pt>
    <dgm:pt modelId="{139DEE7A-F9B5-4440-92C5-03C34A7D8902}" type="pres">
      <dgm:prSet presAssocID="{A98CCEEE-DE7D-4FD4-9700-136CF8AD77E3}" presName="rootConnector" presStyleLbl="node3" presStyleIdx="5" presStyleCnt="9"/>
      <dgm:spPr/>
    </dgm:pt>
    <dgm:pt modelId="{DF522E3C-06CD-43C3-924C-D700A3BBFC01}" type="pres">
      <dgm:prSet presAssocID="{A98CCEEE-DE7D-4FD4-9700-136CF8AD77E3}" presName="hierChild4" presStyleCnt="0"/>
      <dgm:spPr/>
    </dgm:pt>
    <dgm:pt modelId="{B013B99B-2C95-4980-BC1C-D4E0932E16D4}" type="pres">
      <dgm:prSet presAssocID="{A98CCEEE-DE7D-4FD4-9700-136CF8AD77E3}" presName="hierChild5" presStyleCnt="0"/>
      <dgm:spPr/>
    </dgm:pt>
    <dgm:pt modelId="{794FCA9B-A1D7-4A0C-8447-9599D8459B1A}" type="pres">
      <dgm:prSet presAssocID="{450B1D3C-6F09-4863-A165-FA965B827B33}" presName="Name37" presStyleLbl="parChTrans1D3" presStyleIdx="6" presStyleCnt="9"/>
      <dgm:spPr/>
    </dgm:pt>
    <dgm:pt modelId="{91E3F82A-51ED-4BF7-B560-4B443C5B1E4D}" type="pres">
      <dgm:prSet presAssocID="{CAA69F6A-97F6-4553-AC68-7F0D53860A8C}" presName="hierRoot2" presStyleCnt="0">
        <dgm:presLayoutVars>
          <dgm:hierBranch val="init"/>
        </dgm:presLayoutVars>
      </dgm:prSet>
      <dgm:spPr/>
    </dgm:pt>
    <dgm:pt modelId="{0855534A-49F3-4267-A9E2-EBBD1DE12E4F}" type="pres">
      <dgm:prSet presAssocID="{CAA69F6A-97F6-4553-AC68-7F0D53860A8C}" presName="rootComposite" presStyleCnt="0"/>
      <dgm:spPr/>
    </dgm:pt>
    <dgm:pt modelId="{504A16D3-55AE-4943-B9C0-282AE4415FA4}" type="pres">
      <dgm:prSet presAssocID="{CAA69F6A-97F6-4553-AC68-7F0D53860A8C}" presName="rootText" presStyleLbl="node3" presStyleIdx="6" presStyleCnt="9" custScaleX="111180" custScaleY="104000" custLinFactNeighborX="-5647">
        <dgm:presLayoutVars>
          <dgm:chPref val="3"/>
        </dgm:presLayoutVars>
      </dgm:prSet>
      <dgm:spPr/>
    </dgm:pt>
    <dgm:pt modelId="{C8B5782A-6E7D-435B-9828-FB350B385F23}" type="pres">
      <dgm:prSet presAssocID="{CAA69F6A-97F6-4553-AC68-7F0D53860A8C}" presName="rootConnector" presStyleLbl="node3" presStyleIdx="6" presStyleCnt="9"/>
      <dgm:spPr/>
    </dgm:pt>
    <dgm:pt modelId="{DAF6A23D-73B7-4F09-B551-4F2C42AF6189}" type="pres">
      <dgm:prSet presAssocID="{CAA69F6A-97F6-4553-AC68-7F0D53860A8C}" presName="hierChild4" presStyleCnt="0"/>
      <dgm:spPr/>
    </dgm:pt>
    <dgm:pt modelId="{C0F486EE-2905-42CC-8266-DFE367E111C3}" type="pres">
      <dgm:prSet presAssocID="{CAA69F6A-97F6-4553-AC68-7F0D53860A8C}" presName="hierChild5" presStyleCnt="0"/>
      <dgm:spPr/>
    </dgm:pt>
    <dgm:pt modelId="{B5F4481A-2203-4472-A130-BAA8BDE9E816}" type="pres">
      <dgm:prSet presAssocID="{1B19D4D8-A136-45BF-8459-809A404B3540}" presName="hierChild5" presStyleCnt="0"/>
      <dgm:spPr/>
    </dgm:pt>
    <dgm:pt modelId="{EE0CC1B7-1840-49A4-B42B-DD0F656887D7}" type="pres">
      <dgm:prSet presAssocID="{E7AA1E35-FDCB-4260-86A8-7944883E4A70}" presName="Name37" presStyleLbl="parChTrans1D2" presStyleIdx="3" presStyleCnt="4"/>
      <dgm:spPr/>
    </dgm:pt>
    <dgm:pt modelId="{74794166-7719-4B45-8762-157FAA40C8C0}" type="pres">
      <dgm:prSet presAssocID="{FFDAC0D8-8B51-4335-AB9B-FC718B82CEF6}" presName="hierRoot2" presStyleCnt="0">
        <dgm:presLayoutVars>
          <dgm:hierBranch val="init"/>
        </dgm:presLayoutVars>
      </dgm:prSet>
      <dgm:spPr/>
    </dgm:pt>
    <dgm:pt modelId="{F3C711EE-DFE6-4197-B4D2-BA13A922FA9D}" type="pres">
      <dgm:prSet presAssocID="{FFDAC0D8-8B51-4335-AB9B-FC718B82CEF6}" presName="rootComposite" presStyleCnt="0"/>
      <dgm:spPr/>
    </dgm:pt>
    <dgm:pt modelId="{6317AC75-A7CF-4F18-BD59-AE9101C0DAD4}" type="pres">
      <dgm:prSet presAssocID="{FFDAC0D8-8B51-4335-AB9B-FC718B82CEF6}" presName="rootText" presStyleLbl="node2" presStyleIdx="3" presStyleCnt="4" custScaleX="134450" custScaleY="96247" custLinFactX="-105699" custLinFactNeighborX="-200000" custLinFactNeighborY="-1854">
        <dgm:presLayoutVars>
          <dgm:chPref val="3"/>
        </dgm:presLayoutVars>
      </dgm:prSet>
      <dgm:spPr/>
    </dgm:pt>
    <dgm:pt modelId="{F52CCDFA-162A-4E0E-BC75-69D10CDBBC0F}" type="pres">
      <dgm:prSet presAssocID="{FFDAC0D8-8B51-4335-AB9B-FC718B82CEF6}" presName="rootConnector" presStyleLbl="node2" presStyleIdx="3" presStyleCnt="4"/>
      <dgm:spPr/>
    </dgm:pt>
    <dgm:pt modelId="{4BE2531C-8272-4A6C-B150-26FF204E56A6}" type="pres">
      <dgm:prSet presAssocID="{FFDAC0D8-8B51-4335-AB9B-FC718B82CEF6}" presName="hierChild4" presStyleCnt="0"/>
      <dgm:spPr/>
    </dgm:pt>
    <dgm:pt modelId="{A7919822-4FE9-42C9-B244-5C42CA56CBFB}" type="pres">
      <dgm:prSet presAssocID="{577CA8EA-188C-49D2-95EF-4CAFC06468C4}" presName="Name37" presStyleLbl="parChTrans1D3" presStyleIdx="7" presStyleCnt="9"/>
      <dgm:spPr/>
    </dgm:pt>
    <dgm:pt modelId="{FDD18E2C-2F29-4E13-B753-59145AEAD612}" type="pres">
      <dgm:prSet presAssocID="{243EB982-D21D-4C94-8615-413E373D0675}" presName="hierRoot2" presStyleCnt="0">
        <dgm:presLayoutVars>
          <dgm:hierBranch val="init"/>
        </dgm:presLayoutVars>
      </dgm:prSet>
      <dgm:spPr/>
    </dgm:pt>
    <dgm:pt modelId="{E75F892C-3681-4FAA-BC73-33031912C06E}" type="pres">
      <dgm:prSet presAssocID="{243EB982-D21D-4C94-8615-413E373D0675}" presName="rootComposite" presStyleCnt="0"/>
      <dgm:spPr/>
    </dgm:pt>
    <dgm:pt modelId="{DB597269-5677-4FF9-A7D2-EB052A8E010A}" type="pres">
      <dgm:prSet presAssocID="{243EB982-D21D-4C94-8615-413E373D0675}" presName="rootText" presStyleLbl="node3" presStyleIdx="7" presStyleCnt="9" custScaleX="117503" custScaleY="87909" custLinFactX="-109100" custLinFactNeighborX="-200000" custLinFactNeighborY="380">
        <dgm:presLayoutVars>
          <dgm:chPref val="3"/>
        </dgm:presLayoutVars>
      </dgm:prSet>
      <dgm:spPr/>
    </dgm:pt>
    <dgm:pt modelId="{DEC4C660-3D6B-49BF-B764-EBBBADFA5B29}" type="pres">
      <dgm:prSet presAssocID="{243EB982-D21D-4C94-8615-413E373D0675}" presName="rootConnector" presStyleLbl="node3" presStyleIdx="7" presStyleCnt="9"/>
      <dgm:spPr/>
    </dgm:pt>
    <dgm:pt modelId="{E3B054BE-09F8-4C6F-82A9-6B0D54A58293}" type="pres">
      <dgm:prSet presAssocID="{243EB982-D21D-4C94-8615-413E373D0675}" presName="hierChild4" presStyleCnt="0"/>
      <dgm:spPr/>
    </dgm:pt>
    <dgm:pt modelId="{4B6A8FF6-4571-4FB6-84BE-1C9C25A52010}" type="pres">
      <dgm:prSet presAssocID="{243EB982-D21D-4C94-8615-413E373D0675}" presName="hierChild5" presStyleCnt="0"/>
      <dgm:spPr/>
    </dgm:pt>
    <dgm:pt modelId="{3E276971-1C29-4D4A-8E54-A05336ED9305}" type="pres">
      <dgm:prSet presAssocID="{3402464B-C93A-46EE-A817-7956562E0B24}" presName="Name37" presStyleLbl="parChTrans1D3" presStyleIdx="8" presStyleCnt="9"/>
      <dgm:spPr/>
    </dgm:pt>
    <dgm:pt modelId="{2508DDBE-7DBA-453D-BB16-502C3021C0E6}" type="pres">
      <dgm:prSet presAssocID="{7FA7E70C-7FCF-4BAE-8426-77E2B7C5A740}" presName="hierRoot2" presStyleCnt="0">
        <dgm:presLayoutVars>
          <dgm:hierBranch val="init"/>
        </dgm:presLayoutVars>
      </dgm:prSet>
      <dgm:spPr/>
    </dgm:pt>
    <dgm:pt modelId="{E7D0CF7E-D9CD-4C69-94EC-2A15D2EA477A}" type="pres">
      <dgm:prSet presAssocID="{7FA7E70C-7FCF-4BAE-8426-77E2B7C5A740}" presName="rootComposite" presStyleCnt="0"/>
      <dgm:spPr/>
    </dgm:pt>
    <dgm:pt modelId="{D13619AE-CB36-4825-AC91-6807A112D02E}" type="pres">
      <dgm:prSet presAssocID="{7FA7E70C-7FCF-4BAE-8426-77E2B7C5A740}" presName="rootText" presStyleLbl="node3" presStyleIdx="8" presStyleCnt="9" custScaleX="115175" custLinFactX="-107612" custLinFactNeighborX="-200000" custLinFactNeighborY="3737">
        <dgm:presLayoutVars>
          <dgm:chPref val="3"/>
        </dgm:presLayoutVars>
      </dgm:prSet>
      <dgm:spPr/>
    </dgm:pt>
    <dgm:pt modelId="{E0C51774-2BB6-4FC9-9402-F41850F95140}" type="pres">
      <dgm:prSet presAssocID="{7FA7E70C-7FCF-4BAE-8426-77E2B7C5A740}" presName="rootConnector" presStyleLbl="node3" presStyleIdx="8" presStyleCnt="9"/>
      <dgm:spPr/>
    </dgm:pt>
    <dgm:pt modelId="{2174E7E4-0121-44C0-A256-7DEF4C4A3765}" type="pres">
      <dgm:prSet presAssocID="{7FA7E70C-7FCF-4BAE-8426-77E2B7C5A740}" presName="hierChild4" presStyleCnt="0"/>
      <dgm:spPr/>
    </dgm:pt>
    <dgm:pt modelId="{C20A55BA-7E3E-44FA-BE43-ADD2FE5A78BE}" type="pres">
      <dgm:prSet presAssocID="{7FA7E70C-7FCF-4BAE-8426-77E2B7C5A740}" presName="hierChild5" presStyleCnt="0"/>
      <dgm:spPr/>
    </dgm:pt>
    <dgm:pt modelId="{0FD71B50-70C1-4D06-9323-79165798672D}" type="pres">
      <dgm:prSet presAssocID="{FFDAC0D8-8B51-4335-AB9B-FC718B82CEF6}" presName="hierChild5" presStyleCnt="0"/>
      <dgm:spPr/>
    </dgm:pt>
    <dgm:pt modelId="{F759B89E-5699-4782-8B81-7052287F7DE6}" type="pres">
      <dgm:prSet presAssocID="{BEE297CA-DB9D-4CFD-87E0-A1891A8384B4}" presName="hierChild3" presStyleCnt="0"/>
      <dgm:spPr/>
    </dgm:pt>
  </dgm:ptLst>
  <dgm:cxnLst>
    <dgm:cxn modelId="{DEE35103-B4CE-42C8-9D96-DB929A2E13DC}" type="presOf" srcId="{8FE33C8D-5FCC-42E2-ADBA-D81AC697691B}" destId="{2FA400DD-0344-41C0-A55E-525136A67637}" srcOrd="0" destOrd="0" presId="urn:microsoft.com/office/officeart/2005/8/layout/orgChart1"/>
    <dgm:cxn modelId="{CD5D0F04-27BD-44B9-90D9-3C58841AC670}" srcId="{FFDAC0D8-8B51-4335-AB9B-FC718B82CEF6}" destId="{7FA7E70C-7FCF-4BAE-8426-77E2B7C5A740}" srcOrd="1" destOrd="0" parTransId="{3402464B-C93A-46EE-A817-7956562E0B24}" sibTransId="{04BE75C2-508A-4D4B-9B1A-3384E777AAE9}"/>
    <dgm:cxn modelId="{85D79C07-8A3D-4C50-BCBF-163C9A008B95}" srcId="{BEE297CA-DB9D-4CFD-87E0-A1891A8384B4}" destId="{81047D92-2BB2-4B4F-B801-8AB685C297CC}" srcOrd="0" destOrd="0" parTransId="{7AA0FF89-F371-49AC-BDC8-065673B7A245}" sibTransId="{D16ECB55-5FB1-4F2E-8184-CB85382CA826}"/>
    <dgm:cxn modelId="{F0B2410B-06E0-41E8-904E-78DB79F9BC35}" type="presOf" srcId="{5423CE4D-7157-462B-9AE7-DC4896624B1C}" destId="{CB1ECD2E-92F5-4580-8B99-DFD514E94B66}" srcOrd="0" destOrd="0" presId="urn:microsoft.com/office/officeart/2005/8/layout/orgChart1"/>
    <dgm:cxn modelId="{1ED2240D-7F8C-4430-AE5E-7A57B02FC1FA}" type="presOf" srcId="{1B19D4D8-A136-45BF-8459-809A404B3540}" destId="{BD9FC597-DBED-478C-B281-DB76E6422E3E}" srcOrd="1" destOrd="0" presId="urn:microsoft.com/office/officeart/2005/8/layout/orgChart1"/>
    <dgm:cxn modelId="{57079113-A77F-4816-ABE2-CE53F0C4F690}" type="presOf" srcId="{4BEDA8CE-648B-441A-8AA5-A63D10323032}" destId="{A6627934-93E9-4655-91E9-B6A7A8E73296}" srcOrd="1" destOrd="0" presId="urn:microsoft.com/office/officeart/2005/8/layout/orgChart1"/>
    <dgm:cxn modelId="{B2F7B517-1335-4FCE-B6D2-71F8189C0983}" srcId="{8FE33C8D-5FCC-42E2-ADBA-D81AC697691B}" destId="{02853A9B-4A4B-4A92-8448-2CA0649AD569}" srcOrd="1" destOrd="0" parTransId="{3A4C3456-14D5-471C-AF3C-433504587F1C}" sibTransId="{9E4CEF6D-0023-457C-94F3-A8C1ACE5C2EE}"/>
    <dgm:cxn modelId="{6B7D0222-3E8C-4F46-BDBC-B4D09194DDDC}" type="presOf" srcId="{A98CCEEE-DE7D-4FD4-9700-136CF8AD77E3}" destId="{62428F03-0C33-4EDA-8ED8-448926B0D51D}" srcOrd="0" destOrd="0" presId="urn:microsoft.com/office/officeart/2005/8/layout/orgChart1"/>
    <dgm:cxn modelId="{89E67A29-775E-4952-AEBF-29B743A6395D}" srcId="{1B19D4D8-A136-45BF-8459-809A404B3540}" destId="{A98CCEEE-DE7D-4FD4-9700-136CF8AD77E3}" srcOrd="1" destOrd="0" parTransId="{065B5101-3F64-46A6-99A4-3962A60DB46E}" sibTransId="{7D2CB208-E417-46B5-8E56-6823FE5D0197}"/>
    <dgm:cxn modelId="{37189633-2BBF-4ADA-8E1A-08402D05AFFA}" type="presOf" srcId="{E7429CEA-AABD-491F-87CA-06B7581AFC3A}" destId="{5F7F411D-81DA-4671-A05A-BF8A9E9F8F02}" srcOrd="0" destOrd="0" presId="urn:microsoft.com/office/officeart/2005/8/layout/orgChart1"/>
    <dgm:cxn modelId="{8298EA3D-BAB2-4837-9058-94271128D3DB}" type="presOf" srcId="{E7AA1E35-FDCB-4260-86A8-7944883E4A70}" destId="{EE0CC1B7-1840-49A4-B42B-DD0F656887D7}" srcOrd="0" destOrd="0" presId="urn:microsoft.com/office/officeart/2005/8/layout/orgChart1"/>
    <dgm:cxn modelId="{CE669E5D-7701-4293-A37C-39EE7FA96D80}" type="presOf" srcId="{50B206BE-BAC8-48A9-9098-57257CFAB6C7}" destId="{871F42E4-FA4D-4FF2-BE1F-1E10F3B10776}" srcOrd="1" destOrd="0" presId="urn:microsoft.com/office/officeart/2005/8/layout/orgChart1"/>
    <dgm:cxn modelId="{1CE19C5E-D03B-4742-A423-1D1AEDFA3D1F}" type="presOf" srcId="{243EB982-D21D-4C94-8615-413E373D0675}" destId="{DEC4C660-3D6B-49BF-B764-EBBBADFA5B29}" srcOrd="1" destOrd="0" presId="urn:microsoft.com/office/officeart/2005/8/layout/orgChart1"/>
    <dgm:cxn modelId="{B832B85F-A68C-4ABA-A334-8D853FFB86AB}" type="presOf" srcId="{DA323CBE-9527-41C6-90DE-D7681669B25A}" destId="{B72958F5-E062-462F-8E96-456946C0C8AD}" srcOrd="1" destOrd="0" presId="urn:microsoft.com/office/officeart/2005/8/layout/orgChart1"/>
    <dgm:cxn modelId="{6DAAF066-5B82-4730-9CB3-6F4AEC17A9B4}" type="presOf" srcId="{81047D92-2BB2-4B4F-B801-8AB685C297CC}" destId="{0608A490-6645-41DA-AE8F-E539D0CD0E65}" srcOrd="0" destOrd="0" presId="urn:microsoft.com/office/officeart/2005/8/layout/orgChart1"/>
    <dgm:cxn modelId="{30FA1047-8A72-4EE3-9FFE-6E85F8F59490}" type="presOf" srcId="{FFDAC0D8-8B51-4335-AB9B-FC718B82CEF6}" destId="{F52CCDFA-162A-4E0E-BC75-69D10CDBBC0F}" srcOrd="1" destOrd="0" presId="urn:microsoft.com/office/officeart/2005/8/layout/orgChart1"/>
    <dgm:cxn modelId="{6220AF4D-3251-43D4-B711-6FB223962386}" srcId="{1B19D4D8-A136-45BF-8459-809A404B3540}" destId="{61EAEB1A-11A2-402A-8EB2-AF36363DC4C6}" srcOrd="0" destOrd="0" parTransId="{6D41F765-1AEB-4BD5-AD60-ECEEE714E7CB}" sibTransId="{8E135BA2-55C9-4AA2-9519-7EA3541B131A}"/>
    <dgm:cxn modelId="{35F44B51-75E5-4F71-A23A-ADC1ADF55679}" type="presOf" srcId="{02853A9B-4A4B-4A92-8448-2CA0649AD569}" destId="{FA5CC432-393D-412A-873A-BD5CD190ABA3}" srcOrd="0" destOrd="0" presId="urn:microsoft.com/office/officeart/2005/8/layout/orgChart1"/>
    <dgm:cxn modelId="{72A75B53-5AF5-4DB5-8732-4769DF150996}" type="presOf" srcId="{128C38F8-305B-4B84-BBB5-74B2827D3A4B}" destId="{6F912C99-A6D2-48D3-BFDC-EE9824C94924}" srcOrd="0" destOrd="0" presId="urn:microsoft.com/office/officeart/2005/8/layout/orgChart1"/>
    <dgm:cxn modelId="{5B336273-9366-4921-ACCD-974D4E8E4ED2}" type="presOf" srcId="{0FD075E5-C013-471E-B99A-0145FDFC81FA}" destId="{499BE54F-D301-4BDF-B996-8FC31F10AE26}" srcOrd="0" destOrd="0" presId="urn:microsoft.com/office/officeart/2005/8/layout/orgChart1"/>
    <dgm:cxn modelId="{3A01B574-9D22-4393-AB04-6F64F6D0E064}" type="presOf" srcId="{EF7739B6-7C98-47E0-B959-3457F971AD24}" destId="{E9FDCFE1-5A13-4B49-B0F0-0A2088B685CA}" srcOrd="0" destOrd="0" presId="urn:microsoft.com/office/officeart/2005/8/layout/orgChart1"/>
    <dgm:cxn modelId="{A68B4475-2638-4E67-982C-17BAE4FE095A}" type="presOf" srcId="{FFDAC0D8-8B51-4335-AB9B-FC718B82CEF6}" destId="{6317AC75-A7CF-4F18-BD59-AE9101C0DAD4}" srcOrd="0" destOrd="0" presId="urn:microsoft.com/office/officeart/2005/8/layout/orgChart1"/>
    <dgm:cxn modelId="{7083327E-731A-4BC1-AC6D-BB9B94C854EB}" type="presOf" srcId="{577CA8EA-188C-49D2-95EF-4CAFC06468C4}" destId="{A7919822-4FE9-42C9-B244-5C42CA56CBFB}" srcOrd="0" destOrd="0" presId="urn:microsoft.com/office/officeart/2005/8/layout/orgChart1"/>
    <dgm:cxn modelId="{54675682-8A19-4FBB-A040-9FA2FC072036}" type="presOf" srcId="{3402464B-C93A-46EE-A817-7956562E0B24}" destId="{3E276971-1C29-4D4A-8E54-A05336ED9305}" srcOrd="0" destOrd="0" presId="urn:microsoft.com/office/officeart/2005/8/layout/orgChart1"/>
    <dgm:cxn modelId="{38DA4583-712E-4820-B2FA-4B7FCD9FAC2F}" type="presOf" srcId="{61EAEB1A-11A2-402A-8EB2-AF36363DC4C6}" destId="{D6B13D30-7F22-428C-923F-66E51A44CC0E}" srcOrd="0" destOrd="0" presId="urn:microsoft.com/office/officeart/2005/8/layout/orgChart1"/>
    <dgm:cxn modelId="{6A501D85-0327-47A8-9538-1DDED2D92963}" srcId="{81047D92-2BB2-4B4F-B801-8AB685C297CC}" destId="{4BEDA8CE-648B-441A-8AA5-A63D10323032}" srcOrd="1" destOrd="0" parTransId="{E7429CEA-AABD-491F-87CA-06B7581AFC3A}" sibTransId="{6BDF63C3-3EAE-42F1-A948-B8F3051DE254}"/>
    <dgm:cxn modelId="{1B837E8C-CD8B-4E91-A434-774E8EB2A864}" srcId="{8FE33C8D-5FCC-42E2-ADBA-D81AC697691B}" destId="{DA323CBE-9527-41C6-90DE-D7681669B25A}" srcOrd="0" destOrd="0" parTransId="{5423CE4D-7157-462B-9AE7-DC4896624B1C}" sibTransId="{3A96B728-1638-4F4B-A190-B6092025C749}"/>
    <dgm:cxn modelId="{9F227B8D-46BB-49C2-AB9D-15F7EDF6D5B1}" type="presOf" srcId="{1B19D4D8-A136-45BF-8459-809A404B3540}" destId="{28324506-536C-4E52-B843-107346E6517C}" srcOrd="0" destOrd="0" presId="urn:microsoft.com/office/officeart/2005/8/layout/orgChart1"/>
    <dgm:cxn modelId="{4173778F-0D83-4AF0-9C8F-966DAB1515D8}" type="presOf" srcId="{81047D92-2BB2-4B4F-B801-8AB685C297CC}" destId="{DF904312-A6C8-4121-8A46-A9CBAB85709A}" srcOrd="1" destOrd="0" presId="urn:microsoft.com/office/officeart/2005/8/layout/orgChart1"/>
    <dgm:cxn modelId="{949EA690-D15D-4EAE-AC67-3F44EB9B0559}" type="presOf" srcId="{7FA7E70C-7FCF-4BAE-8426-77E2B7C5A740}" destId="{E0C51774-2BB6-4FC9-9402-F41850F95140}" srcOrd="1" destOrd="0" presId="urn:microsoft.com/office/officeart/2005/8/layout/orgChart1"/>
    <dgm:cxn modelId="{8BF7BA93-B8E7-41EC-BB8B-A9F5616C9530}" srcId="{BEE297CA-DB9D-4CFD-87E0-A1891A8384B4}" destId="{8FE33C8D-5FCC-42E2-ADBA-D81AC697691B}" srcOrd="1" destOrd="0" parTransId="{EF7739B6-7C98-47E0-B959-3457F971AD24}" sibTransId="{434639AE-DAEB-4DB9-93B4-F41C451B967B}"/>
    <dgm:cxn modelId="{22C32C94-A212-4729-B8B2-397902E3F594}" srcId="{B3D92391-9AA7-4EA6-AF44-4693FAD53B5B}" destId="{BEE297CA-DB9D-4CFD-87E0-A1891A8384B4}" srcOrd="0" destOrd="0" parTransId="{DCFE206A-47E4-4B23-AA62-AC0B7F36DDB0}" sibTransId="{A3E7AD2B-E7E0-42E9-812B-91214B9930C7}"/>
    <dgm:cxn modelId="{E8C8DD98-1311-44CF-A239-D4CBFBA7D89F}" type="presOf" srcId="{CAA69F6A-97F6-4553-AC68-7F0D53860A8C}" destId="{C8B5782A-6E7D-435B-9828-FB350B385F23}" srcOrd="1" destOrd="0" presId="urn:microsoft.com/office/officeart/2005/8/layout/orgChart1"/>
    <dgm:cxn modelId="{FCD71A9B-440E-48B1-A6BF-6802CA051FDF}" type="presOf" srcId="{7FA7E70C-7FCF-4BAE-8426-77E2B7C5A740}" destId="{D13619AE-CB36-4825-AC91-6807A112D02E}" srcOrd="0" destOrd="0" presId="urn:microsoft.com/office/officeart/2005/8/layout/orgChart1"/>
    <dgm:cxn modelId="{F312BE9C-14D3-4BF1-8971-5A816D783046}" type="presOf" srcId="{50B206BE-BAC8-48A9-9098-57257CFAB6C7}" destId="{247E451A-3BEC-4DAE-B9D6-A6C456BADFEA}" srcOrd="0" destOrd="0" presId="urn:microsoft.com/office/officeart/2005/8/layout/orgChart1"/>
    <dgm:cxn modelId="{C6B942A9-0A3A-4D9A-B348-1F798560D8A4}" type="presOf" srcId="{450B1D3C-6F09-4863-A165-FA965B827B33}" destId="{794FCA9B-A1D7-4A0C-8447-9599D8459B1A}" srcOrd="0" destOrd="0" presId="urn:microsoft.com/office/officeart/2005/8/layout/orgChart1"/>
    <dgm:cxn modelId="{1DAD8BAB-7496-4BCE-84FE-3455E7B12830}" type="presOf" srcId="{243EB982-D21D-4C94-8615-413E373D0675}" destId="{DB597269-5677-4FF9-A7D2-EB052A8E010A}" srcOrd="0" destOrd="0" presId="urn:microsoft.com/office/officeart/2005/8/layout/orgChart1"/>
    <dgm:cxn modelId="{49957FB7-B73D-46DA-906C-E02DF56A65FD}" type="presOf" srcId="{61EAEB1A-11A2-402A-8EB2-AF36363DC4C6}" destId="{D4FE25FE-F339-4E6E-9535-BB03E9FD252A}" srcOrd="1" destOrd="0" presId="urn:microsoft.com/office/officeart/2005/8/layout/orgChart1"/>
    <dgm:cxn modelId="{3A750FB9-2255-4411-834D-799AAD70B656}" srcId="{81047D92-2BB2-4B4F-B801-8AB685C297CC}" destId="{50B206BE-BAC8-48A9-9098-57257CFAB6C7}" srcOrd="0" destOrd="0" parTransId="{0FD075E5-C013-471E-B99A-0145FDFC81FA}" sibTransId="{53866691-6D9C-4DBB-A599-FB7D40A3CD2E}"/>
    <dgm:cxn modelId="{DA0882BD-2A7E-43F4-AADE-43EF736DCBB5}" type="presOf" srcId="{DA323CBE-9527-41C6-90DE-D7681669B25A}" destId="{01C12FE7-CDBF-41D0-BFD5-0D7CB78681C7}" srcOrd="0" destOrd="0" presId="urn:microsoft.com/office/officeart/2005/8/layout/orgChart1"/>
    <dgm:cxn modelId="{C86401C4-944B-46EA-86DC-2A9212B6B54A}" type="presOf" srcId="{B3D92391-9AA7-4EA6-AF44-4693FAD53B5B}" destId="{795CC6DC-484E-4817-9158-9297D344BB25}" srcOrd="0" destOrd="0" presId="urn:microsoft.com/office/officeart/2005/8/layout/orgChart1"/>
    <dgm:cxn modelId="{26BA18CA-0405-4B17-A5AA-6E8715934CF2}" type="presOf" srcId="{BEE297CA-DB9D-4CFD-87E0-A1891A8384B4}" destId="{1E2382F7-01C8-43A3-B150-1BB6C8837CF5}" srcOrd="0" destOrd="0" presId="urn:microsoft.com/office/officeart/2005/8/layout/orgChart1"/>
    <dgm:cxn modelId="{5AA029CF-29A5-432E-BF48-DDB29E3291AD}" type="presOf" srcId="{BEE297CA-DB9D-4CFD-87E0-A1891A8384B4}" destId="{943B7C35-00BA-4D54-81D8-D528B898616A}" srcOrd="1" destOrd="0" presId="urn:microsoft.com/office/officeart/2005/8/layout/orgChart1"/>
    <dgm:cxn modelId="{E1775DCF-0B23-40FE-81E7-6766E4AFFB6A}" type="presOf" srcId="{6D41F765-1AEB-4BD5-AD60-ECEEE714E7CB}" destId="{036355B7-4D5A-4B9E-A1B4-42A01ABD61B5}" srcOrd="0" destOrd="0" presId="urn:microsoft.com/office/officeart/2005/8/layout/orgChart1"/>
    <dgm:cxn modelId="{9CA0E8D2-F8A8-45FB-9EF3-221F898B49A7}" srcId="{BEE297CA-DB9D-4CFD-87E0-A1891A8384B4}" destId="{FFDAC0D8-8B51-4335-AB9B-FC718B82CEF6}" srcOrd="3" destOrd="0" parTransId="{E7AA1E35-FDCB-4260-86A8-7944883E4A70}" sibTransId="{5D9A197E-3143-42DC-9539-A3BA7D255487}"/>
    <dgm:cxn modelId="{0DB287D3-2EC9-4618-A38C-871EED8C94A8}" type="presOf" srcId="{7AA0FF89-F371-49AC-BDC8-065673B7A245}" destId="{CAE20665-04B3-4EF8-8CCA-8264A90738FC}" srcOrd="0" destOrd="0" presId="urn:microsoft.com/office/officeart/2005/8/layout/orgChart1"/>
    <dgm:cxn modelId="{B6FF6ED9-9DC2-438F-AC56-91EAA8718138}" type="presOf" srcId="{CAA69F6A-97F6-4553-AC68-7F0D53860A8C}" destId="{504A16D3-55AE-4943-B9C0-282AE4415FA4}" srcOrd="0" destOrd="0" presId="urn:microsoft.com/office/officeart/2005/8/layout/orgChart1"/>
    <dgm:cxn modelId="{86C0E3DB-6192-433F-86D9-7F5CCE530394}" srcId="{FFDAC0D8-8B51-4335-AB9B-FC718B82CEF6}" destId="{243EB982-D21D-4C94-8615-413E373D0675}" srcOrd="0" destOrd="0" parTransId="{577CA8EA-188C-49D2-95EF-4CAFC06468C4}" sibTransId="{17EE2DDF-523B-40D9-9B0A-3A46C95495D6}"/>
    <dgm:cxn modelId="{733F46E2-707E-4710-97D7-8D9DDE5F9AE0}" type="presOf" srcId="{8FE33C8D-5FCC-42E2-ADBA-D81AC697691B}" destId="{EE00F1E3-AA18-4A02-96EA-055F99A9E4B6}" srcOrd="1" destOrd="0" presId="urn:microsoft.com/office/officeart/2005/8/layout/orgChart1"/>
    <dgm:cxn modelId="{14152FEE-57FF-4CC3-88D0-3642A0557871}" srcId="{1B19D4D8-A136-45BF-8459-809A404B3540}" destId="{CAA69F6A-97F6-4553-AC68-7F0D53860A8C}" srcOrd="2" destOrd="0" parTransId="{450B1D3C-6F09-4863-A165-FA965B827B33}" sibTransId="{4FD79B88-4EF0-4932-8FD6-07D61BF144E6}"/>
    <dgm:cxn modelId="{E2EADFF0-FD38-4CF3-A568-BC451EC3D9E8}" type="presOf" srcId="{3A4C3456-14D5-471C-AF3C-433504587F1C}" destId="{566D8847-8EB1-4BA5-8AFE-57FBBC393C83}" srcOrd="0" destOrd="0" presId="urn:microsoft.com/office/officeart/2005/8/layout/orgChart1"/>
    <dgm:cxn modelId="{5CA9F3F4-FAA7-4F22-B777-CD5D92CB7A39}" type="presOf" srcId="{4BEDA8CE-648B-441A-8AA5-A63D10323032}" destId="{D15D5532-795A-4291-A099-791C4D7099C1}" srcOrd="0" destOrd="0" presId="urn:microsoft.com/office/officeart/2005/8/layout/orgChart1"/>
    <dgm:cxn modelId="{B7CA2BF6-335D-4B32-B920-4D46A71DA737}" type="presOf" srcId="{02853A9B-4A4B-4A92-8448-2CA0649AD569}" destId="{A78BFAC7-0DBA-4BE1-8332-65667A191E8D}" srcOrd="1" destOrd="0" presId="urn:microsoft.com/office/officeart/2005/8/layout/orgChart1"/>
    <dgm:cxn modelId="{0E7DE9F6-0BF3-46F0-890F-8821210341E4}" type="presOf" srcId="{A98CCEEE-DE7D-4FD4-9700-136CF8AD77E3}" destId="{139DEE7A-F9B5-4440-92C5-03C34A7D8902}" srcOrd="1" destOrd="0" presId="urn:microsoft.com/office/officeart/2005/8/layout/orgChart1"/>
    <dgm:cxn modelId="{457777F7-2854-45CF-8CA9-09C1279E49D6}" srcId="{BEE297CA-DB9D-4CFD-87E0-A1891A8384B4}" destId="{1B19D4D8-A136-45BF-8459-809A404B3540}" srcOrd="2" destOrd="0" parTransId="{128C38F8-305B-4B84-BBB5-74B2827D3A4B}" sibTransId="{61E8B5EE-08F1-42EF-ACED-EBA3D6C60D50}"/>
    <dgm:cxn modelId="{3F389DF8-03FD-4DAC-856C-D7B9234FDBA5}" type="presOf" srcId="{065B5101-3F64-46A6-99A4-3962A60DB46E}" destId="{E19ACF82-BCF0-4B42-89B3-D3E4CC8B152D}" srcOrd="0" destOrd="0" presId="urn:microsoft.com/office/officeart/2005/8/layout/orgChart1"/>
    <dgm:cxn modelId="{58687806-42BD-4664-9780-A01BC13678C5}" type="presParOf" srcId="{795CC6DC-484E-4817-9158-9297D344BB25}" destId="{FEC14F1C-02F6-4714-AA64-7C76F31795B0}" srcOrd="0" destOrd="0" presId="urn:microsoft.com/office/officeart/2005/8/layout/orgChart1"/>
    <dgm:cxn modelId="{2F97FAAB-3526-4975-927E-9BC190E85A1D}" type="presParOf" srcId="{FEC14F1C-02F6-4714-AA64-7C76F31795B0}" destId="{3A67CD91-9745-46BC-8114-A558183E7720}" srcOrd="0" destOrd="0" presId="urn:microsoft.com/office/officeart/2005/8/layout/orgChart1"/>
    <dgm:cxn modelId="{92B7D4D2-418D-4C73-A521-853CCD694585}" type="presParOf" srcId="{3A67CD91-9745-46BC-8114-A558183E7720}" destId="{1E2382F7-01C8-43A3-B150-1BB6C8837CF5}" srcOrd="0" destOrd="0" presId="urn:microsoft.com/office/officeart/2005/8/layout/orgChart1"/>
    <dgm:cxn modelId="{E7BAFACB-696A-4AED-842E-A661565A60BD}" type="presParOf" srcId="{3A67CD91-9745-46BC-8114-A558183E7720}" destId="{943B7C35-00BA-4D54-81D8-D528B898616A}" srcOrd="1" destOrd="0" presId="urn:microsoft.com/office/officeart/2005/8/layout/orgChart1"/>
    <dgm:cxn modelId="{7CEADB13-1271-4CBA-BB34-94F58F9DACE0}" type="presParOf" srcId="{FEC14F1C-02F6-4714-AA64-7C76F31795B0}" destId="{53B72657-D227-47B0-BB7E-0C4948CEF4E0}" srcOrd="1" destOrd="0" presId="urn:microsoft.com/office/officeart/2005/8/layout/orgChart1"/>
    <dgm:cxn modelId="{38301724-A40E-4213-A826-41246C96A4DE}" type="presParOf" srcId="{53B72657-D227-47B0-BB7E-0C4948CEF4E0}" destId="{CAE20665-04B3-4EF8-8CCA-8264A90738FC}" srcOrd="0" destOrd="0" presId="urn:microsoft.com/office/officeart/2005/8/layout/orgChart1"/>
    <dgm:cxn modelId="{72657060-0245-49CE-B13D-88AE0B2C8D3C}" type="presParOf" srcId="{53B72657-D227-47B0-BB7E-0C4948CEF4E0}" destId="{E8139798-3978-4242-ABF5-358A9A2C9984}" srcOrd="1" destOrd="0" presId="urn:microsoft.com/office/officeart/2005/8/layout/orgChart1"/>
    <dgm:cxn modelId="{6987F071-8F20-4690-8CF5-C3080A85F893}" type="presParOf" srcId="{E8139798-3978-4242-ABF5-358A9A2C9984}" destId="{244CEB98-7E5C-4E77-A278-91FFB03580F7}" srcOrd="0" destOrd="0" presId="urn:microsoft.com/office/officeart/2005/8/layout/orgChart1"/>
    <dgm:cxn modelId="{D45BECA3-AFEE-4088-8780-9FAE815A5965}" type="presParOf" srcId="{244CEB98-7E5C-4E77-A278-91FFB03580F7}" destId="{0608A490-6645-41DA-AE8F-E539D0CD0E65}" srcOrd="0" destOrd="0" presId="urn:microsoft.com/office/officeart/2005/8/layout/orgChart1"/>
    <dgm:cxn modelId="{4BB0A0E7-21A6-469A-A17A-F53414F46B25}" type="presParOf" srcId="{244CEB98-7E5C-4E77-A278-91FFB03580F7}" destId="{DF904312-A6C8-4121-8A46-A9CBAB85709A}" srcOrd="1" destOrd="0" presId="urn:microsoft.com/office/officeart/2005/8/layout/orgChart1"/>
    <dgm:cxn modelId="{E27FC3C0-1498-4CAB-B44B-C6EF56756BFA}" type="presParOf" srcId="{E8139798-3978-4242-ABF5-358A9A2C9984}" destId="{F87AE36D-3243-4055-A5BD-F6FE870AACCB}" srcOrd="1" destOrd="0" presId="urn:microsoft.com/office/officeart/2005/8/layout/orgChart1"/>
    <dgm:cxn modelId="{A0D099C5-4343-4AD9-BBF2-6447E8A84144}" type="presParOf" srcId="{F87AE36D-3243-4055-A5BD-F6FE870AACCB}" destId="{499BE54F-D301-4BDF-B996-8FC31F10AE26}" srcOrd="0" destOrd="0" presId="urn:microsoft.com/office/officeart/2005/8/layout/orgChart1"/>
    <dgm:cxn modelId="{25E6A8AA-DAF8-46F9-BD0E-7950C282DD09}" type="presParOf" srcId="{F87AE36D-3243-4055-A5BD-F6FE870AACCB}" destId="{905ED282-951E-4BD1-820B-8425BB925410}" srcOrd="1" destOrd="0" presId="urn:microsoft.com/office/officeart/2005/8/layout/orgChart1"/>
    <dgm:cxn modelId="{CC463FE2-02D3-4659-B0FD-A3C36071808E}" type="presParOf" srcId="{905ED282-951E-4BD1-820B-8425BB925410}" destId="{AB704F7F-384C-42AF-93EB-C0227174C928}" srcOrd="0" destOrd="0" presId="urn:microsoft.com/office/officeart/2005/8/layout/orgChart1"/>
    <dgm:cxn modelId="{BA9C9700-3765-42F1-9F0E-1294FD04CC00}" type="presParOf" srcId="{AB704F7F-384C-42AF-93EB-C0227174C928}" destId="{247E451A-3BEC-4DAE-B9D6-A6C456BADFEA}" srcOrd="0" destOrd="0" presId="urn:microsoft.com/office/officeart/2005/8/layout/orgChart1"/>
    <dgm:cxn modelId="{EF69EA98-3A8F-493D-A307-F3D359C36ECF}" type="presParOf" srcId="{AB704F7F-384C-42AF-93EB-C0227174C928}" destId="{871F42E4-FA4D-4FF2-BE1F-1E10F3B10776}" srcOrd="1" destOrd="0" presId="urn:microsoft.com/office/officeart/2005/8/layout/orgChart1"/>
    <dgm:cxn modelId="{4ACDB47F-8939-4008-9D91-293EC35AD969}" type="presParOf" srcId="{905ED282-951E-4BD1-820B-8425BB925410}" destId="{7BC01402-82B9-417B-AC18-B8B94259DCB2}" srcOrd="1" destOrd="0" presId="urn:microsoft.com/office/officeart/2005/8/layout/orgChart1"/>
    <dgm:cxn modelId="{567ABB36-4B78-4DC3-B55D-146672D5AC68}" type="presParOf" srcId="{905ED282-951E-4BD1-820B-8425BB925410}" destId="{BFC0304F-6E8D-42B4-81CC-70D619C1000C}" srcOrd="2" destOrd="0" presId="urn:microsoft.com/office/officeart/2005/8/layout/orgChart1"/>
    <dgm:cxn modelId="{01ED01B2-7090-4BB2-AC55-6318CD2177EC}" type="presParOf" srcId="{F87AE36D-3243-4055-A5BD-F6FE870AACCB}" destId="{5F7F411D-81DA-4671-A05A-BF8A9E9F8F02}" srcOrd="2" destOrd="0" presId="urn:microsoft.com/office/officeart/2005/8/layout/orgChart1"/>
    <dgm:cxn modelId="{842BD04B-67A6-4DAF-A8F4-54C54F5E80FE}" type="presParOf" srcId="{F87AE36D-3243-4055-A5BD-F6FE870AACCB}" destId="{5CD54791-AC79-42E6-BD83-7DD577E89912}" srcOrd="3" destOrd="0" presId="urn:microsoft.com/office/officeart/2005/8/layout/orgChart1"/>
    <dgm:cxn modelId="{EF658443-F6AC-4C75-8D4E-2C4DFA81AF0E}" type="presParOf" srcId="{5CD54791-AC79-42E6-BD83-7DD577E89912}" destId="{825289E2-F499-459B-9BE4-643559D3BD3E}" srcOrd="0" destOrd="0" presId="urn:microsoft.com/office/officeart/2005/8/layout/orgChart1"/>
    <dgm:cxn modelId="{08B7F489-B77E-4C71-9100-38603E4601DE}" type="presParOf" srcId="{825289E2-F499-459B-9BE4-643559D3BD3E}" destId="{D15D5532-795A-4291-A099-791C4D7099C1}" srcOrd="0" destOrd="0" presId="urn:microsoft.com/office/officeart/2005/8/layout/orgChart1"/>
    <dgm:cxn modelId="{9EF31373-1930-4A32-88AD-013AF283B003}" type="presParOf" srcId="{825289E2-F499-459B-9BE4-643559D3BD3E}" destId="{A6627934-93E9-4655-91E9-B6A7A8E73296}" srcOrd="1" destOrd="0" presId="urn:microsoft.com/office/officeart/2005/8/layout/orgChart1"/>
    <dgm:cxn modelId="{6F06E684-927C-4AF6-BB7D-580B960CBF9C}" type="presParOf" srcId="{5CD54791-AC79-42E6-BD83-7DD577E89912}" destId="{528FC571-2D34-48F5-BC8E-292451AC5AD1}" srcOrd="1" destOrd="0" presId="urn:microsoft.com/office/officeart/2005/8/layout/orgChart1"/>
    <dgm:cxn modelId="{104E6F8B-ABFD-49D7-AED1-A55B4ED7F6E0}" type="presParOf" srcId="{5CD54791-AC79-42E6-BD83-7DD577E89912}" destId="{C3F8349A-153A-4FD6-BF31-E348534166C1}" srcOrd="2" destOrd="0" presId="urn:microsoft.com/office/officeart/2005/8/layout/orgChart1"/>
    <dgm:cxn modelId="{D7A7002A-798D-4122-8F9A-AD11F5AAF9A5}" type="presParOf" srcId="{E8139798-3978-4242-ABF5-358A9A2C9984}" destId="{B8C2147C-EF17-44D2-A675-FEA244F04EAE}" srcOrd="2" destOrd="0" presId="urn:microsoft.com/office/officeart/2005/8/layout/orgChart1"/>
    <dgm:cxn modelId="{DC51DB54-2F02-4AA2-889A-11B1CA3F86BB}" type="presParOf" srcId="{53B72657-D227-47B0-BB7E-0C4948CEF4E0}" destId="{E9FDCFE1-5A13-4B49-B0F0-0A2088B685CA}" srcOrd="2" destOrd="0" presId="urn:microsoft.com/office/officeart/2005/8/layout/orgChart1"/>
    <dgm:cxn modelId="{9B34B4AF-9165-4F1B-AE82-BD6563B0FAB0}" type="presParOf" srcId="{53B72657-D227-47B0-BB7E-0C4948CEF4E0}" destId="{165B4FE8-89E2-4D48-AB82-21FF2F1BA120}" srcOrd="3" destOrd="0" presId="urn:microsoft.com/office/officeart/2005/8/layout/orgChart1"/>
    <dgm:cxn modelId="{B094F718-7723-4ED4-BCB1-93D7AA8549B9}" type="presParOf" srcId="{165B4FE8-89E2-4D48-AB82-21FF2F1BA120}" destId="{30F7A95B-7ED4-47AD-B38C-35529396C542}" srcOrd="0" destOrd="0" presId="urn:microsoft.com/office/officeart/2005/8/layout/orgChart1"/>
    <dgm:cxn modelId="{AA8A1077-83D3-4895-A90A-85C86A908F5B}" type="presParOf" srcId="{30F7A95B-7ED4-47AD-B38C-35529396C542}" destId="{2FA400DD-0344-41C0-A55E-525136A67637}" srcOrd="0" destOrd="0" presId="urn:microsoft.com/office/officeart/2005/8/layout/orgChart1"/>
    <dgm:cxn modelId="{67AE1AE4-7497-457D-9BF9-A1B37394E981}" type="presParOf" srcId="{30F7A95B-7ED4-47AD-B38C-35529396C542}" destId="{EE00F1E3-AA18-4A02-96EA-055F99A9E4B6}" srcOrd="1" destOrd="0" presId="urn:microsoft.com/office/officeart/2005/8/layout/orgChart1"/>
    <dgm:cxn modelId="{0E01E43A-F717-4902-A650-607B0B5C6DCF}" type="presParOf" srcId="{165B4FE8-89E2-4D48-AB82-21FF2F1BA120}" destId="{6998C5D3-F385-4DAA-8C0F-56BB56611204}" srcOrd="1" destOrd="0" presId="urn:microsoft.com/office/officeart/2005/8/layout/orgChart1"/>
    <dgm:cxn modelId="{40659FB8-9963-4C85-A5F0-7C83C133CD3C}" type="presParOf" srcId="{6998C5D3-F385-4DAA-8C0F-56BB56611204}" destId="{CB1ECD2E-92F5-4580-8B99-DFD514E94B66}" srcOrd="0" destOrd="0" presId="urn:microsoft.com/office/officeart/2005/8/layout/orgChart1"/>
    <dgm:cxn modelId="{BD8C03AE-B253-4F06-84A3-D613A0454D8C}" type="presParOf" srcId="{6998C5D3-F385-4DAA-8C0F-56BB56611204}" destId="{B344589B-64D0-4DA9-8090-147662BB9352}" srcOrd="1" destOrd="0" presId="urn:microsoft.com/office/officeart/2005/8/layout/orgChart1"/>
    <dgm:cxn modelId="{CD0BE229-D5FB-4B83-8272-7B2FDD8D34AA}" type="presParOf" srcId="{B344589B-64D0-4DA9-8090-147662BB9352}" destId="{8B6ED14F-7554-4C0E-804B-3CC7976181A3}" srcOrd="0" destOrd="0" presId="urn:microsoft.com/office/officeart/2005/8/layout/orgChart1"/>
    <dgm:cxn modelId="{65E48F07-37E1-400D-902B-DC1E56CBE17E}" type="presParOf" srcId="{8B6ED14F-7554-4C0E-804B-3CC7976181A3}" destId="{01C12FE7-CDBF-41D0-BFD5-0D7CB78681C7}" srcOrd="0" destOrd="0" presId="urn:microsoft.com/office/officeart/2005/8/layout/orgChart1"/>
    <dgm:cxn modelId="{3C26882F-4C61-4198-887F-542F5A2CD96C}" type="presParOf" srcId="{8B6ED14F-7554-4C0E-804B-3CC7976181A3}" destId="{B72958F5-E062-462F-8E96-456946C0C8AD}" srcOrd="1" destOrd="0" presId="urn:microsoft.com/office/officeart/2005/8/layout/orgChart1"/>
    <dgm:cxn modelId="{7A5DDB36-37D5-4D79-BEC5-164C5CA5727E}" type="presParOf" srcId="{B344589B-64D0-4DA9-8090-147662BB9352}" destId="{E39D1476-FA0D-41CF-839F-85A95C6AF3F2}" srcOrd="1" destOrd="0" presId="urn:microsoft.com/office/officeart/2005/8/layout/orgChart1"/>
    <dgm:cxn modelId="{73453C21-64A9-46D0-ABF3-FF28E64E24A2}" type="presParOf" srcId="{B344589B-64D0-4DA9-8090-147662BB9352}" destId="{6059FA91-0AF9-4C97-B8F7-E62C4A5BEE62}" srcOrd="2" destOrd="0" presId="urn:microsoft.com/office/officeart/2005/8/layout/orgChart1"/>
    <dgm:cxn modelId="{F4B22E32-9382-4339-A5A5-F037D1331632}" type="presParOf" srcId="{6998C5D3-F385-4DAA-8C0F-56BB56611204}" destId="{566D8847-8EB1-4BA5-8AFE-57FBBC393C83}" srcOrd="2" destOrd="0" presId="urn:microsoft.com/office/officeart/2005/8/layout/orgChart1"/>
    <dgm:cxn modelId="{A103AD49-102B-46FA-B911-47360C05660B}" type="presParOf" srcId="{6998C5D3-F385-4DAA-8C0F-56BB56611204}" destId="{A214907C-5312-46BA-84CE-BA9EA335DCBA}" srcOrd="3" destOrd="0" presId="urn:microsoft.com/office/officeart/2005/8/layout/orgChart1"/>
    <dgm:cxn modelId="{25E93E33-86C5-45B7-8976-814A1B938045}" type="presParOf" srcId="{A214907C-5312-46BA-84CE-BA9EA335DCBA}" destId="{B4DAC605-78E1-4922-95F3-C04F8CAC5F69}" srcOrd="0" destOrd="0" presId="urn:microsoft.com/office/officeart/2005/8/layout/orgChart1"/>
    <dgm:cxn modelId="{F175AA9D-99D1-47B1-8A38-D2C72A6282B7}" type="presParOf" srcId="{B4DAC605-78E1-4922-95F3-C04F8CAC5F69}" destId="{FA5CC432-393D-412A-873A-BD5CD190ABA3}" srcOrd="0" destOrd="0" presId="urn:microsoft.com/office/officeart/2005/8/layout/orgChart1"/>
    <dgm:cxn modelId="{1B57A1D8-942E-476E-A594-F30A9D4C2AFF}" type="presParOf" srcId="{B4DAC605-78E1-4922-95F3-C04F8CAC5F69}" destId="{A78BFAC7-0DBA-4BE1-8332-65667A191E8D}" srcOrd="1" destOrd="0" presId="urn:microsoft.com/office/officeart/2005/8/layout/orgChart1"/>
    <dgm:cxn modelId="{7DBCA9A1-8D0A-4CD8-B996-F3169519B150}" type="presParOf" srcId="{A214907C-5312-46BA-84CE-BA9EA335DCBA}" destId="{BB2AF6FA-C88C-41B9-80E1-4941DAB3A9F7}" srcOrd="1" destOrd="0" presId="urn:microsoft.com/office/officeart/2005/8/layout/orgChart1"/>
    <dgm:cxn modelId="{8EC9C58F-EF6D-4BC0-8513-C43636BFFE29}" type="presParOf" srcId="{A214907C-5312-46BA-84CE-BA9EA335DCBA}" destId="{D191244A-D2D5-4B3A-94BB-FD5D773DEDC8}" srcOrd="2" destOrd="0" presId="urn:microsoft.com/office/officeart/2005/8/layout/orgChart1"/>
    <dgm:cxn modelId="{2D4B7D17-7E91-403B-93CC-F0C7A3D594A1}" type="presParOf" srcId="{165B4FE8-89E2-4D48-AB82-21FF2F1BA120}" destId="{F909D5E1-E1B1-4949-9B35-67AD9D4E1976}" srcOrd="2" destOrd="0" presId="urn:microsoft.com/office/officeart/2005/8/layout/orgChart1"/>
    <dgm:cxn modelId="{C75EFF72-7DD7-4B00-90AD-ACB0EBB4263E}" type="presParOf" srcId="{53B72657-D227-47B0-BB7E-0C4948CEF4E0}" destId="{6F912C99-A6D2-48D3-BFDC-EE9824C94924}" srcOrd="4" destOrd="0" presId="urn:microsoft.com/office/officeart/2005/8/layout/orgChart1"/>
    <dgm:cxn modelId="{230C7A85-0B97-4018-94F2-720DC80874A1}" type="presParOf" srcId="{53B72657-D227-47B0-BB7E-0C4948CEF4E0}" destId="{91B3547A-A640-4EE4-8307-AFFD8927393B}" srcOrd="5" destOrd="0" presId="urn:microsoft.com/office/officeart/2005/8/layout/orgChart1"/>
    <dgm:cxn modelId="{840471BD-5416-4B8B-B310-F2A48705FE96}" type="presParOf" srcId="{91B3547A-A640-4EE4-8307-AFFD8927393B}" destId="{5C0239C7-6E5C-4AA7-8CCC-0D7BC798F22F}" srcOrd="0" destOrd="0" presId="urn:microsoft.com/office/officeart/2005/8/layout/orgChart1"/>
    <dgm:cxn modelId="{DB6BDBA1-46A0-44FF-A438-0AFDA237268D}" type="presParOf" srcId="{5C0239C7-6E5C-4AA7-8CCC-0D7BC798F22F}" destId="{28324506-536C-4E52-B843-107346E6517C}" srcOrd="0" destOrd="0" presId="urn:microsoft.com/office/officeart/2005/8/layout/orgChart1"/>
    <dgm:cxn modelId="{A46F0F5A-CA2E-4336-9DB9-309FCDE8CC75}" type="presParOf" srcId="{5C0239C7-6E5C-4AA7-8CCC-0D7BC798F22F}" destId="{BD9FC597-DBED-478C-B281-DB76E6422E3E}" srcOrd="1" destOrd="0" presId="urn:microsoft.com/office/officeart/2005/8/layout/orgChart1"/>
    <dgm:cxn modelId="{E2BDEC9D-A20E-4819-9BA2-7EDC5DAADC00}" type="presParOf" srcId="{91B3547A-A640-4EE4-8307-AFFD8927393B}" destId="{263E364C-1420-48D8-A79B-1E5A4B4431F1}" srcOrd="1" destOrd="0" presId="urn:microsoft.com/office/officeart/2005/8/layout/orgChart1"/>
    <dgm:cxn modelId="{8DBCF751-D54D-4465-9BE4-705810C4009C}" type="presParOf" srcId="{263E364C-1420-48D8-A79B-1E5A4B4431F1}" destId="{036355B7-4D5A-4B9E-A1B4-42A01ABD61B5}" srcOrd="0" destOrd="0" presId="urn:microsoft.com/office/officeart/2005/8/layout/orgChart1"/>
    <dgm:cxn modelId="{9CD70729-A5FF-413F-9118-4D265CAC4A5D}" type="presParOf" srcId="{263E364C-1420-48D8-A79B-1E5A4B4431F1}" destId="{740ADD6A-2262-43B1-BF56-70CCAA06D2B6}" srcOrd="1" destOrd="0" presId="urn:microsoft.com/office/officeart/2005/8/layout/orgChart1"/>
    <dgm:cxn modelId="{C38B5A4E-D84E-427F-A7D1-AB9CE0973BEA}" type="presParOf" srcId="{740ADD6A-2262-43B1-BF56-70CCAA06D2B6}" destId="{5E9C452C-28DF-471D-81B1-6CC3A025A5DD}" srcOrd="0" destOrd="0" presId="urn:microsoft.com/office/officeart/2005/8/layout/orgChart1"/>
    <dgm:cxn modelId="{DA8541E7-BF2E-4060-B5F9-8430CF11CAB1}" type="presParOf" srcId="{5E9C452C-28DF-471D-81B1-6CC3A025A5DD}" destId="{D6B13D30-7F22-428C-923F-66E51A44CC0E}" srcOrd="0" destOrd="0" presId="urn:microsoft.com/office/officeart/2005/8/layout/orgChart1"/>
    <dgm:cxn modelId="{945D95A5-2739-487A-839A-2ADB3DFFD60E}" type="presParOf" srcId="{5E9C452C-28DF-471D-81B1-6CC3A025A5DD}" destId="{D4FE25FE-F339-4E6E-9535-BB03E9FD252A}" srcOrd="1" destOrd="0" presId="urn:microsoft.com/office/officeart/2005/8/layout/orgChart1"/>
    <dgm:cxn modelId="{A3551A6E-2767-496E-AF0F-F51353A355EF}" type="presParOf" srcId="{740ADD6A-2262-43B1-BF56-70CCAA06D2B6}" destId="{CAC4CE85-FBED-437E-A041-1505905786E9}" srcOrd="1" destOrd="0" presId="urn:microsoft.com/office/officeart/2005/8/layout/orgChart1"/>
    <dgm:cxn modelId="{F8AC72BF-2E95-4F74-9F00-19F611B51F61}" type="presParOf" srcId="{740ADD6A-2262-43B1-BF56-70CCAA06D2B6}" destId="{596586F8-2DF8-47F0-8DCD-1D92A95684DD}" srcOrd="2" destOrd="0" presId="urn:microsoft.com/office/officeart/2005/8/layout/orgChart1"/>
    <dgm:cxn modelId="{978FEBA2-C840-4FF8-AA5A-CB1997EE18C3}" type="presParOf" srcId="{263E364C-1420-48D8-A79B-1E5A4B4431F1}" destId="{E19ACF82-BCF0-4B42-89B3-D3E4CC8B152D}" srcOrd="2" destOrd="0" presId="urn:microsoft.com/office/officeart/2005/8/layout/orgChart1"/>
    <dgm:cxn modelId="{AE2FCF51-DA56-4263-AEC9-7F8BE4082C15}" type="presParOf" srcId="{263E364C-1420-48D8-A79B-1E5A4B4431F1}" destId="{A22C4C77-4D0D-4E87-8761-EDB8181FBBE6}" srcOrd="3" destOrd="0" presId="urn:microsoft.com/office/officeart/2005/8/layout/orgChart1"/>
    <dgm:cxn modelId="{F3083857-FB03-4505-BF4D-5F63FEE6EA09}" type="presParOf" srcId="{A22C4C77-4D0D-4E87-8761-EDB8181FBBE6}" destId="{96FFDF25-F19E-449D-8A16-A048A423BDE5}" srcOrd="0" destOrd="0" presId="urn:microsoft.com/office/officeart/2005/8/layout/orgChart1"/>
    <dgm:cxn modelId="{3332C457-52B3-4E84-99A5-DB34EC1BB850}" type="presParOf" srcId="{96FFDF25-F19E-449D-8A16-A048A423BDE5}" destId="{62428F03-0C33-4EDA-8ED8-448926B0D51D}" srcOrd="0" destOrd="0" presId="urn:microsoft.com/office/officeart/2005/8/layout/orgChart1"/>
    <dgm:cxn modelId="{9F70DE27-6800-4333-8805-AFB512C9506A}" type="presParOf" srcId="{96FFDF25-F19E-449D-8A16-A048A423BDE5}" destId="{139DEE7A-F9B5-4440-92C5-03C34A7D8902}" srcOrd="1" destOrd="0" presId="urn:microsoft.com/office/officeart/2005/8/layout/orgChart1"/>
    <dgm:cxn modelId="{0C8B6A6D-A8CF-4697-91B6-4537743AE651}" type="presParOf" srcId="{A22C4C77-4D0D-4E87-8761-EDB8181FBBE6}" destId="{DF522E3C-06CD-43C3-924C-D700A3BBFC01}" srcOrd="1" destOrd="0" presId="urn:microsoft.com/office/officeart/2005/8/layout/orgChart1"/>
    <dgm:cxn modelId="{0D3A02D9-4757-4150-A2D3-8BA6D687D208}" type="presParOf" srcId="{A22C4C77-4D0D-4E87-8761-EDB8181FBBE6}" destId="{B013B99B-2C95-4980-BC1C-D4E0932E16D4}" srcOrd="2" destOrd="0" presId="urn:microsoft.com/office/officeart/2005/8/layout/orgChart1"/>
    <dgm:cxn modelId="{15D12355-8A0E-4AAE-ACE1-9D87398BA2DE}" type="presParOf" srcId="{263E364C-1420-48D8-A79B-1E5A4B4431F1}" destId="{794FCA9B-A1D7-4A0C-8447-9599D8459B1A}" srcOrd="4" destOrd="0" presId="urn:microsoft.com/office/officeart/2005/8/layout/orgChart1"/>
    <dgm:cxn modelId="{A3B8F174-399B-42D6-8518-0F516653E93F}" type="presParOf" srcId="{263E364C-1420-48D8-A79B-1E5A4B4431F1}" destId="{91E3F82A-51ED-4BF7-B560-4B443C5B1E4D}" srcOrd="5" destOrd="0" presId="urn:microsoft.com/office/officeart/2005/8/layout/orgChart1"/>
    <dgm:cxn modelId="{253DAF41-D791-4B39-8A75-F0D6723AD39D}" type="presParOf" srcId="{91E3F82A-51ED-4BF7-B560-4B443C5B1E4D}" destId="{0855534A-49F3-4267-A9E2-EBBD1DE12E4F}" srcOrd="0" destOrd="0" presId="urn:microsoft.com/office/officeart/2005/8/layout/orgChart1"/>
    <dgm:cxn modelId="{0FF9F923-F043-473D-B746-8F3DC6C84AC1}" type="presParOf" srcId="{0855534A-49F3-4267-A9E2-EBBD1DE12E4F}" destId="{504A16D3-55AE-4943-B9C0-282AE4415FA4}" srcOrd="0" destOrd="0" presId="urn:microsoft.com/office/officeart/2005/8/layout/orgChart1"/>
    <dgm:cxn modelId="{A1266775-5B2B-4213-B97C-6F718B176064}" type="presParOf" srcId="{0855534A-49F3-4267-A9E2-EBBD1DE12E4F}" destId="{C8B5782A-6E7D-435B-9828-FB350B385F23}" srcOrd="1" destOrd="0" presId="urn:microsoft.com/office/officeart/2005/8/layout/orgChart1"/>
    <dgm:cxn modelId="{5A0F4D82-09F4-461B-A16C-609388FC0F57}" type="presParOf" srcId="{91E3F82A-51ED-4BF7-B560-4B443C5B1E4D}" destId="{DAF6A23D-73B7-4F09-B551-4F2C42AF6189}" srcOrd="1" destOrd="0" presId="urn:microsoft.com/office/officeart/2005/8/layout/orgChart1"/>
    <dgm:cxn modelId="{AA53B404-FA98-47AA-A7ED-2BE969EDE9EC}" type="presParOf" srcId="{91E3F82A-51ED-4BF7-B560-4B443C5B1E4D}" destId="{C0F486EE-2905-42CC-8266-DFE367E111C3}" srcOrd="2" destOrd="0" presId="urn:microsoft.com/office/officeart/2005/8/layout/orgChart1"/>
    <dgm:cxn modelId="{34F51B84-CE13-4388-9648-51AC551DE85E}" type="presParOf" srcId="{91B3547A-A640-4EE4-8307-AFFD8927393B}" destId="{B5F4481A-2203-4472-A130-BAA8BDE9E816}" srcOrd="2" destOrd="0" presId="urn:microsoft.com/office/officeart/2005/8/layout/orgChart1"/>
    <dgm:cxn modelId="{A3AABEDF-03B6-4C27-985A-B8341A201F4C}" type="presParOf" srcId="{53B72657-D227-47B0-BB7E-0C4948CEF4E0}" destId="{EE0CC1B7-1840-49A4-B42B-DD0F656887D7}" srcOrd="6" destOrd="0" presId="urn:microsoft.com/office/officeart/2005/8/layout/orgChart1"/>
    <dgm:cxn modelId="{C96C9701-98DA-4C3F-B4BF-9D5F51EDC1CB}" type="presParOf" srcId="{53B72657-D227-47B0-BB7E-0C4948CEF4E0}" destId="{74794166-7719-4B45-8762-157FAA40C8C0}" srcOrd="7" destOrd="0" presId="urn:microsoft.com/office/officeart/2005/8/layout/orgChart1"/>
    <dgm:cxn modelId="{F514F3D8-ADAF-40CB-96B8-DDA592840282}" type="presParOf" srcId="{74794166-7719-4B45-8762-157FAA40C8C0}" destId="{F3C711EE-DFE6-4197-B4D2-BA13A922FA9D}" srcOrd="0" destOrd="0" presId="urn:microsoft.com/office/officeart/2005/8/layout/orgChart1"/>
    <dgm:cxn modelId="{11C95DEF-86ED-44AD-913E-640C923E0059}" type="presParOf" srcId="{F3C711EE-DFE6-4197-B4D2-BA13A922FA9D}" destId="{6317AC75-A7CF-4F18-BD59-AE9101C0DAD4}" srcOrd="0" destOrd="0" presId="urn:microsoft.com/office/officeart/2005/8/layout/orgChart1"/>
    <dgm:cxn modelId="{B90ED269-4F3B-4A7E-8B7D-9CFE8C60AAAE}" type="presParOf" srcId="{F3C711EE-DFE6-4197-B4D2-BA13A922FA9D}" destId="{F52CCDFA-162A-4E0E-BC75-69D10CDBBC0F}" srcOrd="1" destOrd="0" presId="urn:microsoft.com/office/officeart/2005/8/layout/orgChart1"/>
    <dgm:cxn modelId="{7E1AECDE-106B-4C74-B935-D47952078265}" type="presParOf" srcId="{74794166-7719-4B45-8762-157FAA40C8C0}" destId="{4BE2531C-8272-4A6C-B150-26FF204E56A6}" srcOrd="1" destOrd="0" presId="urn:microsoft.com/office/officeart/2005/8/layout/orgChart1"/>
    <dgm:cxn modelId="{DF258F05-4BE2-4169-8000-4322B933DC3E}" type="presParOf" srcId="{4BE2531C-8272-4A6C-B150-26FF204E56A6}" destId="{A7919822-4FE9-42C9-B244-5C42CA56CBFB}" srcOrd="0" destOrd="0" presId="urn:microsoft.com/office/officeart/2005/8/layout/orgChart1"/>
    <dgm:cxn modelId="{E0827B19-CD9B-4278-B456-22D703813B2A}" type="presParOf" srcId="{4BE2531C-8272-4A6C-B150-26FF204E56A6}" destId="{FDD18E2C-2F29-4E13-B753-59145AEAD612}" srcOrd="1" destOrd="0" presId="urn:microsoft.com/office/officeart/2005/8/layout/orgChart1"/>
    <dgm:cxn modelId="{F5D7D305-FE27-487B-B0FB-03CCC703A038}" type="presParOf" srcId="{FDD18E2C-2F29-4E13-B753-59145AEAD612}" destId="{E75F892C-3681-4FAA-BC73-33031912C06E}" srcOrd="0" destOrd="0" presId="urn:microsoft.com/office/officeart/2005/8/layout/orgChart1"/>
    <dgm:cxn modelId="{CFE31811-25B9-4632-B052-005920CBD062}" type="presParOf" srcId="{E75F892C-3681-4FAA-BC73-33031912C06E}" destId="{DB597269-5677-4FF9-A7D2-EB052A8E010A}" srcOrd="0" destOrd="0" presId="urn:microsoft.com/office/officeart/2005/8/layout/orgChart1"/>
    <dgm:cxn modelId="{546B3C89-679C-4B0F-9253-701058D6603E}" type="presParOf" srcId="{E75F892C-3681-4FAA-BC73-33031912C06E}" destId="{DEC4C660-3D6B-49BF-B764-EBBBADFA5B29}" srcOrd="1" destOrd="0" presId="urn:microsoft.com/office/officeart/2005/8/layout/orgChart1"/>
    <dgm:cxn modelId="{F3338B05-F3C6-42F0-BFCE-FAB23A503287}" type="presParOf" srcId="{FDD18E2C-2F29-4E13-B753-59145AEAD612}" destId="{E3B054BE-09F8-4C6F-82A9-6B0D54A58293}" srcOrd="1" destOrd="0" presId="urn:microsoft.com/office/officeart/2005/8/layout/orgChart1"/>
    <dgm:cxn modelId="{23BE8522-618A-4EDC-A692-9E031F5E54D6}" type="presParOf" srcId="{FDD18E2C-2F29-4E13-B753-59145AEAD612}" destId="{4B6A8FF6-4571-4FB6-84BE-1C9C25A52010}" srcOrd="2" destOrd="0" presId="urn:microsoft.com/office/officeart/2005/8/layout/orgChart1"/>
    <dgm:cxn modelId="{B4A7DF9C-4C29-4B8A-B29E-191980860E98}" type="presParOf" srcId="{4BE2531C-8272-4A6C-B150-26FF204E56A6}" destId="{3E276971-1C29-4D4A-8E54-A05336ED9305}" srcOrd="2" destOrd="0" presId="urn:microsoft.com/office/officeart/2005/8/layout/orgChart1"/>
    <dgm:cxn modelId="{5455214A-9CCD-48E2-BD2A-D3D2B5266746}" type="presParOf" srcId="{4BE2531C-8272-4A6C-B150-26FF204E56A6}" destId="{2508DDBE-7DBA-453D-BB16-502C3021C0E6}" srcOrd="3" destOrd="0" presId="urn:microsoft.com/office/officeart/2005/8/layout/orgChart1"/>
    <dgm:cxn modelId="{767F28C6-7508-4F19-9091-BAF6682D11E1}" type="presParOf" srcId="{2508DDBE-7DBA-453D-BB16-502C3021C0E6}" destId="{E7D0CF7E-D9CD-4C69-94EC-2A15D2EA477A}" srcOrd="0" destOrd="0" presId="urn:microsoft.com/office/officeart/2005/8/layout/orgChart1"/>
    <dgm:cxn modelId="{913B7D7B-7F91-448E-A706-C625CB654779}" type="presParOf" srcId="{E7D0CF7E-D9CD-4C69-94EC-2A15D2EA477A}" destId="{D13619AE-CB36-4825-AC91-6807A112D02E}" srcOrd="0" destOrd="0" presId="urn:microsoft.com/office/officeart/2005/8/layout/orgChart1"/>
    <dgm:cxn modelId="{006BE2BA-3D0D-4D6A-9834-59A575460734}" type="presParOf" srcId="{E7D0CF7E-D9CD-4C69-94EC-2A15D2EA477A}" destId="{E0C51774-2BB6-4FC9-9402-F41850F95140}" srcOrd="1" destOrd="0" presId="urn:microsoft.com/office/officeart/2005/8/layout/orgChart1"/>
    <dgm:cxn modelId="{049EB3A4-D446-43B4-9799-C9C30FDADC06}" type="presParOf" srcId="{2508DDBE-7DBA-453D-BB16-502C3021C0E6}" destId="{2174E7E4-0121-44C0-A256-7DEF4C4A3765}" srcOrd="1" destOrd="0" presId="urn:microsoft.com/office/officeart/2005/8/layout/orgChart1"/>
    <dgm:cxn modelId="{CC3B4BFD-8148-4AB6-85A8-2C65047CCB7B}" type="presParOf" srcId="{2508DDBE-7DBA-453D-BB16-502C3021C0E6}" destId="{C20A55BA-7E3E-44FA-BE43-ADD2FE5A78BE}" srcOrd="2" destOrd="0" presId="urn:microsoft.com/office/officeart/2005/8/layout/orgChart1"/>
    <dgm:cxn modelId="{F01B032C-FBEA-4886-9295-375545CAD63C}" type="presParOf" srcId="{74794166-7719-4B45-8762-157FAA40C8C0}" destId="{0FD71B50-70C1-4D06-9323-79165798672D}" srcOrd="2" destOrd="0" presId="urn:microsoft.com/office/officeart/2005/8/layout/orgChart1"/>
    <dgm:cxn modelId="{E0364F31-4DDF-4656-8CE3-41BBFEDE3540}" type="presParOf" srcId="{FEC14F1C-02F6-4714-AA64-7C76F31795B0}" destId="{F759B89E-5699-4782-8B81-7052287F7DE6}" srcOrd="2" destOrd="0" presId="urn:microsoft.com/office/officeart/2005/8/layout/orgChart1"/>
  </dgm:cxnLst>
  <dgm:bg/>
  <dgm:whole>
    <a:ln w="12700"/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46EAA67-8B97-484C-9E49-91A961B5EAE9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a-DK"/>
        </a:p>
      </dgm:t>
    </dgm:pt>
    <dgm:pt modelId="{3B76FC3C-99A3-409F-980C-CA2098B7D276}">
      <dgm:prSet phldrT="[Tekst]" custT="1"/>
      <dgm:spPr>
        <a:solidFill>
          <a:srgbClr val="0A5271"/>
        </a:solidFill>
        <a:ln w="12700">
          <a:solidFill>
            <a:srgbClr val="080808"/>
          </a:solidFill>
        </a:ln>
      </dgm:spPr>
      <dgm:t>
        <a:bodyPr/>
        <a:lstStyle/>
        <a:p>
          <a:r>
            <a:rPr lang="da-DK" sz="1000" b="1" dirty="0">
              <a:solidFill>
                <a:srgbClr val="FFFFFF"/>
              </a:solidFill>
            </a:rPr>
            <a:t>Politik og HR</a:t>
          </a:r>
        </a:p>
        <a:p>
          <a:r>
            <a:rPr lang="da-DK" sz="1000" b="0" dirty="0">
              <a:solidFill>
                <a:srgbClr val="FFFFFF"/>
              </a:solidFill>
            </a:rPr>
            <a:t>Centerchef </a:t>
          </a:r>
        </a:p>
        <a:p>
          <a:r>
            <a:rPr lang="da-DK" sz="1000" b="0">
              <a:solidFill>
                <a:srgbClr val="FFFFFF"/>
              </a:solidFill>
            </a:rPr>
            <a:t>Anna Gantriis</a:t>
          </a:r>
        </a:p>
      </dgm:t>
    </dgm:pt>
    <dgm:pt modelId="{4CC1118C-F4E5-43A5-AB05-2AC062316085}" type="parTrans" cxnId="{F8C5DBC6-BEC0-403E-ADA8-CBC2CB4AF238}">
      <dgm:prSet/>
      <dgm:spPr/>
      <dgm:t>
        <a:bodyPr/>
        <a:lstStyle/>
        <a:p>
          <a:endParaRPr lang="da-DK"/>
        </a:p>
      </dgm:t>
    </dgm:pt>
    <dgm:pt modelId="{C6A83CDB-21BA-43C7-B88C-D586BC9B160F}" type="sibTrans" cxnId="{F8C5DBC6-BEC0-403E-ADA8-CBC2CB4AF238}">
      <dgm:prSet/>
      <dgm:spPr/>
      <dgm:t>
        <a:bodyPr/>
        <a:lstStyle/>
        <a:p>
          <a:endParaRPr lang="da-DK"/>
        </a:p>
      </dgm:t>
    </dgm:pt>
    <dgm:pt modelId="{85F7E18E-FE42-4CEB-A803-E5B3339D1CD2}" type="asst">
      <dgm:prSet custT="1"/>
      <dgm:spPr>
        <a:solidFill>
          <a:srgbClr val="0A5271"/>
        </a:solidFill>
        <a:ln w="12700">
          <a:solidFill>
            <a:srgbClr val="080808"/>
          </a:solidFill>
        </a:ln>
      </dgm:spPr>
      <dgm:t>
        <a:bodyPr/>
        <a:lstStyle/>
        <a:p>
          <a:r>
            <a:rPr lang="da-DK" sz="1050" b="1" dirty="0">
              <a:solidFill>
                <a:srgbClr val="FFFFFF"/>
              </a:solidFill>
            </a:rPr>
            <a:t>HR og Strategi</a:t>
          </a:r>
        </a:p>
        <a:p>
          <a:r>
            <a:rPr lang="da-DK" sz="1000" b="0" dirty="0">
              <a:solidFill>
                <a:srgbClr val="FFFFFF"/>
              </a:solidFill>
            </a:rPr>
            <a:t>Afdelingsleder</a:t>
          </a:r>
        </a:p>
        <a:p>
          <a:r>
            <a:rPr lang="da-DK" sz="1000" b="0" dirty="0">
              <a:solidFill>
                <a:srgbClr val="FFFFFF"/>
              </a:solidFill>
            </a:rPr>
            <a:t>Louise Sølvberg Dalsgaard</a:t>
          </a:r>
        </a:p>
      </dgm:t>
    </dgm:pt>
    <dgm:pt modelId="{3FBB2ADD-9570-43F5-BE9F-F568476A7FCB}" type="parTrans" cxnId="{C5DF3108-70E1-48BF-A700-6520D410990B}">
      <dgm:prSet/>
      <dgm:spPr>
        <a:ln w="12700"/>
      </dgm:spPr>
      <dgm:t>
        <a:bodyPr/>
        <a:lstStyle/>
        <a:p>
          <a:endParaRPr lang="da-DK"/>
        </a:p>
      </dgm:t>
    </dgm:pt>
    <dgm:pt modelId="{0BACFBC3-6D95-4267-888C-8704926C00E0}" type="sibTrans" cxnId="{C5DF3108-70E1-48BF-A700-6520D410990B}">
      <dgm:prSet/>
      <dgm:spPr/>
      <dgm:t>
        <a:bodyPr/>
        <a:lstStyle/>
        <a:p>
          <a:endParaRPr lang="da-DK"/>
        </a:p>
      </dgm:t>
    </dgm:pt>
    <dgm:pt modelId="{F7C65F01-3209-40D2-B180-3D1E86C92D7B}" type="asst">
      <dgm:prSet custT="1"/>
      <dgm:spPr>
        <a:solidFill>
          <a:srgbClr val="0A5271"/>
        </a:solidFill>
        <a:ln w="12700">
          <a:solidFill>
            <a:schemeClr val="accent1"/>
          </a:solidFill>
        </a:ln>
      </dgm:spPr>
      <dgm:t>
        <a:bodyPr/>
        <a:lstStyle/>
        <a:p>
          <a:r>
            <a:rPr lang="da-DK" sz="1050" b="1" i="0" dirty="0">
              <a:solidFill>
                <a:srgbClr val="FFFFFF"/>
              </a:solidFill>
            </a:rPr>
            <a:t>Politik og Jura</a:t>
          </a:r>
        </a:p>
      </dgm:t>
    </dgm:pt>
    <dgm:pt modelId="{0702A59B-FD0D-4435-83A8-2215DD1E7B35}" type="parTrans" cxnId="{75DCE9F2-6277-4AAA-B34F-D4DBC99B5004}">
      <dgm:prSet/>
      <dgm:spPr>
        <a:ln w="12700"/>
      </dgm:spPr>
      <dgm:t>
        <a:bodyPr/>
        <a:lstStyle/>
        <a:p>
          <a:endParaRPr lang="da-DK"/>
        </a:p>
      </dgm:t>
    </dgm:pt>
    <dgm:pt modelId="{74C285FC-C4D0-4E92-A969-93691B79646B}" type="sibTrans" cxnId="{75DCE9F2-6277-4AAA-B34F-D4DBC99B5004}">
      <dgm:prSet/>
      <dgm:spPr/>
      <dgm:t>
        <a:bodyPr/>
        <a:lstStyle/>
        <a:p>
          <a:endParaRPr lang="da-DK"/>
        </a:p>
      </dgm:t>
    </dgm:pt>
    <dgm:pt modelId="{D899BC18-13B2-4453-AA18-831E8C0CB89E}" type="pres">
      <dgm:prSet presAssocID="{846EAA67-8B97-484C-9E49-91A961B5EAE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E248B203-F55E-4F4F-A3EA-D991489374E0}" type="pres">
      <dgm:prSet presAssocID="{3B76FC3C-99A3-409F-980C-CA2098B7D276}" presName="hierRoot1" presStyleCnt="0">
        <dgm:presLayoutVars>
          <dgm:hierBranch val="init"/>
        </dgm:presLayoutVars>
      </dgm:prSet>
      <dgm:spPr/>
    </dgm:pt>
    <dgm:pt modelId="{FC27BF75-74FA-4EE2-8E61-2B9D3BDD3CF7}" type="pres">
      <dgm:prSet presAssocID="{3B76FC3C-99A3-409F-980C-CA2098B7D276}" presName="rootComposite1" presStyleCnt="0"/>
      <dgm:spPr/>
    </dgm:pt>
    <dgm:pt modelId="{CB785933-4B61-42F1-9E7F-9B56FE205DAE}" type="pres">
      <dgm:prSet presAssocID="{3B76FC3C-99A3-409F-980C-CA2098B7D276}" presName="rootText1" presStyleLbl="node0" presStyleIdx="0" presStyleCnt="1" custScaleX="65418" custScaleY="42579" custLinFactNeighborX="-7485" custLinFactNeighborY="7158">
        <dgm:presLayoutVars>
          <dgm:chPref val="3"/>
        </dgm:presLayoutVars>
      </dgm:prSet>
      <dgm:spPr/>
    </dgm:pt>
    <dgm:pt modelId="{A2AD7ADA-6451-47A0-94F2-27D2E3A03507}" type="pres">
      <dgm:prSet presAssocID="{3B76FC3C-99A3-409F-980C-CA2098B7D276}" presName="rootConnector1" presStyleLbl="node1" presStyleIdx="0" presStyleCnt="0"/>
      <dgm:spPr/>
    </dgm:pt>
    <dgm:pt modelId="{FD8AB2DB-B56B-4199-943D-6DE57E384744}" type="pres">
      <dgm:prSet presAssocID="{3B76FC3C-99A3-409F-980C-CA2098B7D276}" presName="hierChild2" presStyleCnt="0"/>
      <dgm:spPr/>
    </dgm:pt>
    <dgm:pt modelId="{EE9027CB-240D-44BF-B52F-8126631A59EC}" type="pres">
      <dgm:prSet presAssocID="{3B76FC3C-99A3-409F-980C-CA2098B7D276}" presName="hierChild3" presStyleCnt="0"/>
      <dgm:spPr/>
    </dgm:pt>
    <dgm:pt modelId="{273EA699-50B3-4F4C-92D5-B4F64A859D37}" type="pres">
      <dgm:prSet presAssocID="{0702A59B-FD0D-4435-83A8-2215DD1E7B35}" presName="Name111" presStyleLbl="parChTrans1D2" presStyleIdx="0" presStyleCnt="2"/>
      <dgm:spPr/>
    </dgm:pt>
    <dgm:pt modelId="{F17DA6E3-D481-4C52-841C-FCAD0ED78045}" type="pres">
      <dgm:prSet presAssocID="{F7C65F01-3209-40D2-B180-3D1E86C92D7B}" presName="hierRoot3" presStyleCnt="0">
        <dgm:presLayoutVars>
          <dgm:hierBranch val="init"/>
        </dgm:presLayoutVars>
      </dgm:prSet>
      <dgm:spPr/>
    </dgm:pt>
    <dgm:pt modelId="{BE5169DB-5EBD-40D5-AFE7-AE8C4F1CDC1E}" type="pres">
      <dgm:prSet presAssocID="{F7C65F01-3209-40D2-B180-3D1E86C92D7B}" presName="rootComposite3" presStyleCnt="0"/>
      <dgm:spPr/>
    </dgm:pt>
    <dgm:pt modelId="{DD851A30-A5F8-48D3-AA11-8CDCDD7142B0}" type="pres">
      <dgm:prSet presAssocID="{F7C65F01-3209-40D2-B180-3D1E86C92D7B}" presName="rootText3" presStyleLbl="asst1" presStyleIdx="0" presStyleCnt="2" custScaleX="38705" custScaleY="38079" custLinFactNeighborX="-25460" custLinFactNeighborY="-35697">
        <dgm:presLayoutVars>
          <dgm:chPref val="3"/>
        </dgm:presLayoutVars>
      </dgm:prSet>
      <dgm:spPr/>
    </dgm:pt>
    <dgm:pt modelId="{BF9C68B0-8FDB-4F5D-A16A-8440514A0C54}" type="pres">
      <dgm:prSet presAssocID="{F7C65F01-3209-40D2-B180-3D1E86C92D7B}" presName="rootConnector3" presStyleLbl="asst1" presStyleIdx="0" presStyleCnt="2"/>
      <dgm:spPr/>
    </dgm:pt>
    <dgm:pt modelId="{1CE65090-F48E-454A-8A7A-392812515786}" type="pres">
      <dgm:prSet presAssocID="{F7C65F01-3209-40D2-B180-3D1E86C92D7B}" presName="hierChild6" presStyleCnt="0"/>
      <dgm:spPr/>
    </dgm:pt>
    <dgm:pt modelId="{7F01A97C-E8CB-4EF5-86CB-E5EADADAD6D3}" type="pres">
      <dgm:prSet presAssocID="{F7C65F01-3209-40D2-B180-3D1E86C92D7B}" presName="hierChild7" presStyleCnt="0"/>
      <dgm:spPr/>
    </dgm:pt>
    <dgm:pt modelId="{BC7A8703-9A72-46DD-B548-5221EA6A9521}" type="pres">
      <dgm:prSet presAssocID="{3FBB2ADD-9570-43F5-BE9F-F568476A7FCB}" presName="Name111" presStyleLbl="parChTrans1D2" presStyleIdx="1" presStyleCnt="2"/>
      <dgm:spPr/>
    </dgm:pt>
    <dgm:pt modelId="{DC89B324-7F79-48BD-802F-12AB3DB56E64}" type="pres">
      <dgm:prSet presAssocID="{85F7E18E-FE42-4CEB-A803-E5B3339D1CD2}" presName="hierRoot3" presStyleCnt="0">
        <dgm:presLayoutVars>
          <dgm:hierBranch val="init"/>
        </dgm:presLayoutVars>
      </dgm:prSet>
      <dgm:spPr/>
    </dgm:pt>
    <dgm:pt modelId="{8E79E979-1A8D-4966-8DE6-BFC140F12208}" type="pres">
      <dgm:prSet presAssocID="{85F7E18E-FE42-4CEB-A803-E5B3339D1CD2}" presName="rootComposite3" presStyleCnt="0"/>
      <dgm:spPr/>
    </dgm:pt>
    <dgm:pt modelId="{A6D11AA8-F8E4-47F5-ADD9-703521F869DD}" type="pres">
      <dgm:prSet presAssocID="{85F7E18E-FE42-4CEB-A803-E5B3339D1CD2}" presName="rootText3" presStyleLbl="asst1" presStyleIdx="1" presStyleCnt="2" custScaleX="41612" custScaleY="38948" custLinFactNeighborX="-23302" custLinFactNeighborY="-35634">
        <dgm:presLayoutVars>
          <dgm:chPref val="3"/>
        </dgm:presLayoutVars>
      </dgm:prSet>
      <dgm:spPr/>
    </dgm:pt>
    <dgm:pt modelId="{393F81C3-834E-424F-BAB5-96A14CEE2B54}" type="pres">
      <dgm:prSet presAssocID="{85F7E18E-FE42-4CEB-A803-E5B3339D1CD2}" presName="rootConnector3" presStyleLbl="asst1" presStyleIdx="1" presStyleCnt="2"/>
      <dgm:spPr/>
    </dgm:pt>
    <dgm:pt modelId="{6BE55630-5096-4F88-BF2E-FACD2227B9D5}" type="pres">
      <dgm:prSet presAssocID="{85F7E18E-FE42-4CEB-A803-E5B3339D1CD2}" presName="hierChild6" presStyleCnt="0"/>
      <dgm:spPr/>
    </dgm:pt>
    <dgm:pt modelId="{FE19A085-44DB-40DF-A2A5-399CF7320C8B}" type="pres">
      <dgm:prSet presAssocID="{85F7E18E-FE42-4CEB-A803-E5B3339D1CD2}" presName="hierChild7" presStyleCnt="0"/>
      <dgm:spPr/>
    </dgm:pt>
  </dgm:ptLst>
  <dgm:cxnLst>
    <dgm:cxn modelId="{C5DF3108-70E1-48BF-A700-6520D410990B}" srcId="{3B76FC3C-99A3-409F-980C-CA2098B7D276}" destId="{85F7E18E-FE42-4CEB-A803-E5B3339D1CD2}" srcOrd="1" destOrd="0" parTransId="{3FBB2ADD-9570-43F5-BE9F-F568476A7FCB}" sibTransId="{0BACFBC3-6D95-4267-888C-8704926C00E0}"/>
    <dgm:cxn modelId="{6442540E-AD38-4A45-8CF6-DD9F4116CAD1}" type="presOf" srcId="{0702A59B-FD0D-4435-83A8-2215DD1E7B35}" destId="{273EA699-50B3-4F4C-92D5-B4F64A859D37}" srcOrd="0" destOrd="0" presId="urn:microsoft.com/office/officeart/2005/8/layout/orgChart1"/>
    <dgm:cxn modelId="{D366391C-869B-4F70-A92D-5EA6F8506F04}" type="presOf" srcId="{F7C65F01-3209-40D2-B180-3D1E86C92D7B}" destId="{DD851A30-A5F8-48D3-AA11-8CDCDD7142B0}" srcOrd="0" destOrd="0" presId="urn:microsoft.com/office/officeart/2005/8/layout/orgChart1"/>
    <dgm:cxn modelId="{18216B5F-43AB-4DF2-AD20-CBB0DCFF8BCD}" type="presOf" srcId="{3B76FC3C-99A3-409F-980C-CA2098B7D276}" destId="{CB785933-4B61-42F1-9E7F-9B56FE205DAE}" srcOrd="0" destOrd="0" presId="urn:microsoft.com/office/officeart/2005/8/layout/orgChart1"/>
    <dgm:cxn modelId="{836A7C70-A52E-4EF5-B5B3-8EBDF0F057F8}" type="presOf" srcId="{3B76FC3C-99A3-409F-980C-CA2098B7D276}" destId="{A2AD7ADA-6451-47A0-94F2-27D2E3A03507}" srcOrd="1" destOrd="0" presId="urn:microsoft.com/office/officeart/2005/8/layout/orgChart1"/>
    <dgm:cxn modelId="{60A3C95A-FA48-4F29-8F72-C111A1DF045B}" type="presOf" srcId="{85F7E18E-FE42-4CEB-A803-E5B3339D1CD2}" destId="{A6D11AA8-F8E4-47F5-ADD9-703521F869DD}" srcOrd="0" destOrd="0" presId="urn:microsoft.com/office/officeart/2005/8/layout/orgChart1"/>
    <dgm:cxn modelId="{EA0D5E8B-43AC-495B-99F1-B36CA72FA9D4}" type="presOf" srcId="{846EAA67-8B97-484C-9E49-91A961B5EAE9}" destId="{D899BC18-13B2-4453-AA18-831E8C0CB89E}" srcOrd="0" destOrd="0" presId="urn:microsoft.com/office/officeart/2005/8/layout/orgChart1"/>
    <dgm:cxn modelId="{27CB20B8-3BFC-43CF-837A-B652563CE852}" type="presOf" srcId="{85F7E18E-FE42-4CEB-A803-E5B3339D1CD2}" destId="{393F81C3-834E-424F-BAB5-96A14CEE2B54}" srcOrd="1" destOrd="0" presId="urn:microsoft.com/office/officeart/2005/8/layout/orgChart1"/>
    <dgm:cxn modelId="{60EB81BB-0ADF-4F97-967F-AC32E079EF27}" type="presOf" srcId="{3FBB2ADD-9570-43F5-BE9F-F568476A7FCB}" destId="{BC7A8703-9A72-46DD-B548-5221EA6A9521}" srcOrd="0" destOrd="0" presId="urn:microsoft.com/office/officeart/2005/8/layout/orgChart1"/>
    <dgm:cxn modelId="{F8C5DBC6-BEC0-403E-ADA8-CBC2CB4AF238}" srcId="{846EAA67-8B97-484C-9E49-91A961B5EAE9}" destId="{3B76FC3C-99A3-409F-980C-CA2098B7D276}" srcOrd="0" destOrd="0" parTransId="{4CC1118C-F4E5-43A5-AB05-2AC062316085}" sibTransId="{C6A83CDB-21BA-43C7-B88C-D586BC9B160F}"/>
    <dgm:cxn modelId="{7F5491E1-AA85-42A6-A30B-D6961F611727}" type="presOf" srcId="{F7C65F01-3209-40D2-B180-3D1E86C92D7B}" destId="{BF9C68B0-8FDB-4F5D-A16A-8440514A0C54}" srcOrd="1" destOrd="0" presId="urn:microsoft.com/office/officeart/2005/8/layout/orgChart1"/>
    <dgm:cxn modelId="{75DCE9F2-6277-4AAA-B34F-D4DBC99B5004}" srcId="{3B76FC3C-99A3-409F-980C-CA2098B7D276}" destId="{F7C65F01-3209-40D2-B180-3D1E86C92D7B}" srcOrd="0" destOrd="0" parTransId="{0702A59B-FD0D-4435-83A8-2215DD1E7B35}" sibTransId="{74C285FC-C4D0-4E92-A969-93691B79646B}"/>
    <dgm:cxn modelId="{C92EA295-4C26-4953-B6DE-5B1D63DCBC88}" type="presParOf" srcId="{D899BC18-13B2-4453-AA18-831E8C0CB89E}" destId="{E248B203-F55E-4F4F-A3EA-D991489374E0}" srcOrd="0" destOrd="0" presId="urn:microsoft.com/office/officeart/2005/8/layout/orgChart1"/>
    <dgm:cxn modelId="{C8F2CE67-D16E-49FD-8E0E-D894B4E9520B}" type="presParOf" srcId="{E248B203-F55E-4F4F-A3EA-D991489374E0}" destId="{FC27BF75-74FA-4EE2-8E61-2B9D3BDD3CF7}" srcOrd="0" destOrd="0" presId="urn:microsoft.com/office/officeart/2005/8/layout/orgChart1"/>
    <dgm:cxn modelId="{C2FEB447-FED4-4DCE-BEF4-E42B15989A89}" type="presParOf" srcId="{FC27BF75-74FA-4EE2-8E61-2B9D3BDD3CF7}" destId="{CB785933-4B61-42F1-9E7F-9B56FE205DAE}" srcOrd="0" destOrd="0" presId="urn:microsoft.com/office/officeart/2005/8/layout/orgChart1"/>
    <dgm:cxn modelId="{DDB75B93-9D0A-4BF5-B101-8D75B828972D}" type="presParOf" srcId="{FC27BF75-74FA-4EE2-8E61-2B9D3BDD3CF7}" destId="{A2AD7ADA-6451-47A0-94F2-27D2E3A03507}" srcOrd="1" destOrd="0" presId="urn:microsoft.com/office/officeart/2005/8/layout/orgChart1"/>
    <dgm:cxn modelId="{F1339282-1037-40FB-ACD4-3AA9C63818F6}" type="presParOf" srcId="{E248B203-F55E-4F4F-A3EA-D991489374E0}" destId="{FD8AB2DB-B56B-4199-943D-6DE57E384744}" srcOrd="1" destOrd="0" presId="urn:microsoft.com/office/officeart/2005/8/layout/orgChart1"/>
    <dgm:cxn modelId="{F3B96C3B-56A4-4C1B-8B67-7302084D12BC}" type="presParOf" srcId="{E248B203-F55E-4F4F-A3EA-D991489374E0}" destId="{EE9027CB-240D-44BF-B52F-8126631A59EC}" srcOrd="2" destOrd="0" presId="urn:microsoft.com/office/officeart/2005/8/layout/orgChart1"/>
    <dgm:cxn modelId="{1A5BF0A8-11EE-4563-8630-275087AADF56}" type="presParOf" srcId="{EE9027CB-240D-44BF-B52F-8126631A59EC}" destId="{273EA699-50B3-4F4C-92D5-B4F64A859D37}" srcOrd="0" destOrd="0" presId="urn:microsoft.com/office/officeart/2005/8/layout/orgChart1"/>
    <dgm:cxn modelId="{12FA2A6D-935D-4C7E-BF88-BD6BA7FCE0B7}" type="presParOf" srcId="{EE9027CB-240D-44BF-B52F-8126631A59EC}" destId="{F17DA6E3-D481-4C52-841C-FCAD0ED78045}" srcOrd="1" destOrd="0" presId="urn:microsoft.com/office/officeart/2005/8/layout/orgChart1"/>
    <dgm:cxn modelId="{269EC22F-D58C-4F51-9F90-2502FC827AD2}" type="presParOf" srcId="{F17DA6E3-D481-4C52-841C-FCAD0ED78045}" destId="{BE5169DB-5EBD-40D5-AFE7-AE8C4F1CDC1E}" srcOrd="0" destOrd="0" presId="urn:microsoft.com/office/officeart/2005/8/layout/orgChart1"/>
    <dgm:cxn modelId="{12C54CA7-7449-4F79-A81F-C7ACD21AA45D}" type="presParOf" srcId="{BE5169DB-5EBD-40D5-AFE7-AE8C4F1CDC1E}" destId="{DD851A30-A5F8-48D3-AA11-8CDCDD7142B0}" srcOrd="0" destOrd="0" presId="urn:microsoft.com/office/officeart/2005/8/layout/orgChart1"/>
    <dgm:cxn modelId="{653BB0E9-235A-413D-8638-48A0B9B4A477}" type="presParOf" srcId="{BE5169DB-5EBD-40D5-AFE7-AE8C4F1CDC1E}" destId="{BF9C68B0-8FDB-4F5D-A16A-8440514A0C54}" srcOrd="1" destOrd="0" presId="urn:microsoft.com/office/officeart/2005/8/layout/orgChart1"/>
    <dgm:cxn modelId="{7D86E573-46BB-4F7B-8324-14C3F49CB649}" type="presParOf" srcId="{F17DA6E3-D481-4C52-841C-FCAD0ED78045}" destId="{1CE65090-F48E-454A-8A7A-392812515786}" srcOrd="1" destOrd="0" presId="urn:microsoft.com/office/officeart/2005/8/layout/orgChart1"/>
    <dgm:cxn modelId="{6DC95905-F552-4E15-821D-C4F85433B6EE}" type="presParOf" srcId="{F17DA6E3-D481-4C52-841C-FCAD0ED78045}" destId="{7F01A97C-E8CB-4EF5-86CB-E5EADADAD6D3}" srcOrd="2" destOrd="0" presId="urn:microsoft.com/office/officeart/2005/8/layout/orgChart1"/>
    <dgm:cxn modelId="{5A06CC0B-880A-451B-974D-00BB668BEFD8}" type="presParOf" srcId="{EE9027CB-240D-44BF-B52F-8126631A59EC}" destId="{BC7A8703-9A72-46DD-B548-5221EA6A9521}" srcOrd="2" destOrd="0" presId="urn:microsoft.com/office/officeart/2005/8/layout/orgChart1"/>
    <dgm:cxn modelId="{94394B6C-670A-4B4F-A657-664140E54BD2}" type="presParOf" srcId="{EE9027CB-240D-44BF-B52F-8126631A59EC}" destId="{DC89B324-7F79-48BD-802F-12AB3DB56E64}" srcOrd="3" destOrd="0" presId="urn:microsoft.com/office/officeart/2005/8/layout/orgChart1"/>
    <dgm:cxn modelId="{5885A847-4526-4E5F-95E8-4FFDFF33530C}" type="presParOf" srcId="{DC89B324-7F79-48BD-802F-12AB3DB56E64}" destId="{8E79E979-1A8D-4966-8DE6-BFC140F12208}" srcOrd="0" destOrd="0" presId="urn:microsoft.com/office/officeart/2005/8/layout/orgChart1"/>
    <dgm:cxn modelId="{592A5095-CD92-446F-BB03-1ED26B4CF8B5}" type="presParOf" srcId="{8E79E979-1A8D-4966-8DE6-BFC140F12208}" destId="{A6D11AA8-F8E4-47F5-ADD9-703521F869DD}" srcOrd="0" destOrd="0" presId="urn:microsoft.com/office/officeart/2005/8/layout/orgChart1"/>
    <dgm:cxn modelId="{1C33F8B6-2E2D-4EB8-AC2C-03F1E456D621}" type="presParOf" srcId="{8E79E979-1A8D-4966-8DE6-BFC140F12208}" destId="{393F81C3-834E-424F-BAB5-96A14CEE2B54}" srcOrd="1" destOrd="0" presId="urn:microsoft.com/office/officeart/2005/8/layout/orgChart1"/>
    <dgm:cxn modelId="{82C8DA00-6794-4F82-8B03-0BA2CB2CED30}" type="presParOf" srcId="{DC89B324-7F79-48BD-802F-12AB3DB56E64}" destId="{6BE55630-5096-4F88-BF2E-FACD2227B9D5}" srcOrd="1" destOrd="0" presId="urn:microsoft.com/office/officeart/2005/8/layout/orgChart1"/>
    <dgm:cxn modelId="{543038E7-2561-4BC5-9D28-A7FE1584F825}" type="presParOf" srcId="{DC89B324-7F79-48BD-802F-12AB3DB56E64}" destId="{FE19A085-44DB-40DF-A2A5-399CF7320C8B}" srcOrd="2" destOrd="0" presId="urn:microsoft.com/office/officeart/2005/8/layout/orgChart1"/>
  </dgm:cxnLst>
  <dgm:bg/>
  <dgm:whole>
    <a:ln>
      <a:solidFill>
        <a:srgbClr val="FFFFFF"/>
      </a:solidFill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46EAA67-8B97-484C-9E49-91A961B5EAE9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a-DK"/>
        </a:p>
      </dgm:t>
    </dgm:pt>
    <dgm:pt modelId="{3B76FC3C-99A3-409F-980C-CA2098B7D276}">
      <dgm:prSet phldrT="[Tekst]" custT="1"/>
      <dgm:spPr>
        <a:solidFill>
          <a:srgbClr val="0A5271"/>
        </a:solidFill>
        <a:ln w="12700">
          <a:solidFill>
            <a:srgbClr val="080808"/>
          </a:solidFill>
        </a:ln>
      </dgm:spPr>
      <dgm:t>
        <a:bodyPr/>
        <a:lstStyle/>
        <a:p>
          <a:br>
            <a:rPr lang="da-DK" sz="1000" b="1" dirty="0">
              <a:solidFill>
                <a:srgbClr val="FFFFFF"/>
              </a:solidFill>
            </a:rPr>
          </a:br>
          <a:r>
            <a:rPr lang="da-DK" sz="1000" b="1" dirty="0">
              <a:solidFill>
                <a:srgbClr val="FFFFFF"/>
              </a:solidFill>
            </a:rPr>
            <a:t>Centerchef</a:t>
          </a:r>
        </a:p>
        <a:p>
          <a:r>
            <a:rPr lang="da-DK" sz="1000" b="0" dirty="0">
              <a:solidFill>
                <a:srgbClr val="FFFFFF"/>
              </a:solidFill>
            </a:rPr>
            <a:t>Mette Viksø-Nielsen</a:t>
          </a:r>
          <a:br>
            <a:rPr lang="da-DK" sz="1000" b="0" dirty="0">
              <a:solidFill>
                <a:srgbClr val="FFFFFF"/>
              </a:solidFill>
            </a:rPr>
          </a:br>
          <a:endParaRPr lang="da-DK" sz="1000" b="0" dirty="0">
            <a:solidFill>
              <a:srgbClr val="FFFFFF"/>
            </a:solidFill>
          </a:endParaRPr>
        </a:p>
      </dgm:t>
    </dgm:pt>
    <dgm:pt modelId="{4CC1118C-F4E5-43A5-AB05-2AC062316085}" type="parTrans" cxnId="{F8C5DBC6-BEC0-403E-ADA8-CBC2CB4AF238}">
      <dgm:prSet/>
      <dgm:spPr/>
      <dgm:t>
        <a:bodyPr/>
        <a:lstStyle/>
        <a:p>
          <a:endParaRPr lang="da-DK"/>
        </a:p>
      </dgm:t>
    </dgm:pt>
    <dgm:pt modelId="{C6A83CDB-21BA-43C7-B88C-D586BC9B160F}" type="sibTrans" cxnId="{F8C5DBC6-BEC0-403E-ADA8-CBC2CB4AF238}">
      <dgm:prSet/>
      <dgm:spPr/>
      <dgm:t>
        <a:bodyPr/>
        <a:lstStyle/>
        <a:p>
          <a:endParaRPr lang="da-DK"/>
        </a:p>
      </dgm:t>
    </dgm:pt>
    <dgm:pt modelId="{8278B219-8B45-48FE-B439-051FF7BC2F09}">
      <dgm:prSet phldrT="[Tekst]" custT="1"/>
      <dgm:spPr>
        <a:solidFill>
          <a:srgbClr val="0A5271"/>
        </a:solidFill>
        <a:ln w="12700">
          <a:solidFill>
            <a:srgbClr val="080808"/>
          </a:solidFill>
        </a:ln>
      </dgm:spPr>
      <dgm:t>
        <a:bodyPr/>
        <a:lstStyle/>
        <a:p>
          <a:r>
            <a:rPr lang="da-DK" sz="1000" b="1" dirty="0">
              <a:solidFill>
                <a:srgbClr val="FFFFFF"/>
              </a:solidFill>
            </a:rPr>
            <a:t>Budget og Udbud</a:t>
          </a:r>
        </a:p>
        <a:p>
          <a:r>
            <a:rPr lang="da-DK" sz="1000" b="0" dirty="0">
              <a:solidFill>
                <a:srgbClr val="FFFFFF"/>
              </a:solidFill>
            </a:rPr>
            <a:t>Afdelingsleder</a:t>
          </a:r>
          <a:br>
            <a:rPr lang="da-DK" sz="1000" b="0" dirty="0">
              <a:solidFill>
                <a:srgbClr val="FFFFFF"/>
              </a:solidFill>
            </a:rPr>
          </a:br>
          <a:r>
            <a:rPr lang="da-DK" sz="1000" b="0" dirty="0">
              <a:solidFill>
                <a:srgbClr val="FFFFFF"/>
              </a:solidFill>
            </a:rPr>
            <a:t>Christian Skov Hansen</a:t>
          </a:r>
        </a:p>
      </dgm:t>
    </dgm:pt>
    <dgm:pt modelId="{D20F5B1A-16A3-47F3-BF67-D2F4E49AEE89}" type="parTrans" cxnId="{F39BF4E0-12BC-4DFD-B28B-C4EF1E0F0784}">
      <dgm:prSet/>
      <dgm:spPr/>
      <dgm:t>
        <a:bodyPr/>
        <a:lstStyle/>
        <a:p>
          <a:endParaRPr lang="da-DK"/>
        </a:p>
      </dgm:t>
    </dgm:pt>
    <dgm:pt modelId="{622656FF-A2B4-47FF-BC5A-2F14C4837A4A}" type="sibTrans" cxnId="{F39BF4E0-12BC-4DFD-B28B-C4EF1E0F0784}">
      <dgm:prSet/>
      <dgm:spPr/>
      <dgm:t>
        <a:bodyPr/>
        <a:lstStyle/>
        <a:p>
          <a:endParaRPr lang="da-DK"/>
        </a:p>
      </dgm:t>
    </dgm:pt>
    <dgm:pt modelId="{20D5F9A5-23E7-4561-B02D-247D33B42E3D}">
      <dgm:prSet phldrT="[Tekst]" custT="1"/>
      <dgm:spPr>
        <a:solidFill>
          <a:srgbClr val="0A5271"/>
        </a:solidFill>
        <a:ln w="12700">
          <a:solidFill>
            <a:srgbClr val="080808"/>
          </a:solidFill>
        </a:ln>
      </dgm:spPr>
      <dgm:t>
        <a:bodyPr/>
        <a:lstStyle/>
        <a:p>
          <a:r>
            <a:rPr lang="da-DK" sz="1050" b="1" dirty="0">
              <a:solidFill>
                <a:srgbClr val="FFFFFF"/>
              </a:solidFill>
            </a:rPr>
            <a:t>Regnskab og Løn</a:t>
          </a:r>
        </a:p>
        <a:p>
          <a:r>
            <a:rPr lang="da-DK" sz="1050" b="0" dirty="0">
              <a:solidFill>
                <a:srgbClr val="FFFFFF"/>
              </a:solidFill>
            </a:rPr>
            <a:t>Afdelingsleder</a:t>
          </a:r>
          <a:br>
            <a:rPr lang="da-DK" sz="1050" b="0" dirty="0">
              <a:solidFill>
                <a:srgbClr val="FFFFFF"/>
              </a:solidFill>
            </a:rPr>
          </a:br>
          <a:r>
            <a:rPr lang="da-DK" sz="1050" b="0" dirty="0">
              <a:solidFill>
                <a:srgbClr val="FFFFFF"/>
              </a:solidFill>
            </a:rPr>
            <a:t>Peder Nordstrand Hindborg</a:t>
          </a:r>
        </a:p>
      </dgm:t>
    </dgm:pt>
    <dgm:pt modelId="{FADEC5C3-878E-4533-B53B-7852DAFEE4EA}" type="parTrans" cxnId="{0D077124-2F1F-40F3-A4B9-AEBA842089F5}">
      <dgm:prSet/>
      <dgm:spPr/>
      <dgm:t>
        <a:bodyPr/>
        <a:lstStyle/>
        <a:p>
          <a:endParaRPr lang="da-DK"/>
        </a:p>
      </dgm:t>
    </dgm:pt>
    <dgm:pt modelId="{E0D720E2-7A75-417E-821A-B81E9DD0F3F7}" type="sibTrans" cxnId="{0D077124-2F1F-40F3-A4B9-AEBA842089F5}">
      <dgm:prSet/>
      <dgm:spPr/>
      <dgm:t>
        <a:bodyPr/>
        <a:lstStyle/>
        <a:p>
          <a:endParaRPr lang="da-DK"/>
        </a:p>
      </dgm:t>
    </dgm:pt>
    <dgm:pt modelId="{D899BC18-13B2-4453-AA18-831E8C0CB89E}" type="pres">
      <dgm:prSet presAssocID="{846EAA67-8B97-484C-9E49-91A961B5EAE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E248B203-F55E-4F4F-A3EA-D991489374E0}" type="pres">
      <dgm:prSet presAssocID="{3B76FC3C-99A3-409F-980C-CA2098B7D276}" presName="hierRoot1" presStyleCnt="0">
        <dgm:presLayoutVars>
          <dgm:hierBranch val="init"/>
        </dgm:presLayoutVars>
      </dgm:prSet>
      <dgm:spPr/>
    </dgm:pt>
    <dgm:pt modelId="{FC27BF75-74FA-4EE2-8E61-2B9D3BDD3CF7}" type="pres">
      <dgm:prSet presAssocID="{3B76FC3C-99A3-409F-980C-CA2098B7D276}" presName="rootComposite1" presStyleCnt="0"/>
      <dgm:spPr/>
    </dgm:pt>
    <dgm:pt modelId="{CB785933-4B61-42F1-9E7F-9B56FE205DAE}" type="pres">
      <dgm:prSet presAssocID="{3B76FC3C-99A3-409F-980C-CA2098B7D276}" presName="rootText1" presStyleLbl="node0" presStyleIdx="0" presStyleCnt="1" custScaleX="192240" custScaleY="138157" custLinFactNeighborY="-10739">
        <dgm:presLayoutVars>
          <dgm:chPref val="3"/>
        </dgm:presLayoutVars>
      </dgm:prSet>
      <dgm:spPr/>
    </dgm:pt>
    <dgm:pt modelId="{A2AD7ADA-6451-47A0-94F2-27D2E3A03507}" type="pres">
      <dgm:prSet presAssocID="{3B76FC3C-99A3-409F-980C-CA2098B7D276}" presName="rootConnector1" presStyleLbl="node1" presStyleIdx="0" presStyleCnt="0"/>
      <dgm:spPr/>
    </dgm:pt>
    <dgm:pt modelId="{FD8AB2DB-B56B-4199-943D-6DE57E384744}" type="pres">
      <dgm:prSet presAssocID="{3B76FC3C-99A3-409F-980C-CA2098B7D276}" presName="hierChild2" presStyleCnt="0"/>
      <dgm:spPr/>
    </dgm:pt>
    <dgm:pt modelId="{81BAAAD0-7B74-4CFE-B5CC-2C2E386FAB5D}" type="pres">
      <dgm:prSet presAssocID="{D20F5B1A-16A3-47F3-BF67-D2F4E49AEE89}" presName="Name37" presStyleLbl="parChTrans1D2" presStyleIdx="0" presStyleCnt="2"/>
      <dgm:spPr/>
    </dgm:pt>
    <dgm:pt modelId="{DC3E701F-99E1-4A83-A151-016C7C897CEC}" type="pres">
      <dgm:prSet presAssocID="{8278B219-8B45-48FE-B439-051FF7BC2F09}" presName="hierRoot2" presStyleCnt="0">
        <dgm:presLayoutVars>
          <dgm:hierBranch val="init"/>
        </dgm:presLayoutVars>
      </dgm:prSet>
      <dgm:spPr/>
    </dgm:pt>
    <dgm:pt modelId="{88EAEBB4-4D47-4BA5-BEB6-576C54CC3351}" type="pres">
      <dgm:prSet presAssocID="{8278B219-8B45-48FE-B439-051FF7BC2F09}" presName="rootComposite" presStyleCnt="0"/>
      <dgm:spPr/>
    </dgm:pt>
    <dgm:pt modelId="{2EA46D44-6044-4FF8-A297-443C142E3825}" type="pres">
      <dgm:prSet presAssocID="{8278B219-8B45-48FE-B439-051FF7BC2F09}" presName="rootText" presStyleLbl="node2" presStyleIdx="0" presStyleCnt="2" custScaleX="202658" custScaleY="134323" custLinFactNeighborY="27658">
        <dgm:presLayoutVars>
          <dgm:chPref val="3"/>
        </dgm:presLayoutVars>
      </dgm:prSet>
      <dgm:spPr/>
    </dgm:pt>
    <dgm:pt modelId="{664B97DA-C2FC-4877-82D7-CD4D4A13E496}" type="pres">
      <dgm:prSet presAssocID="{8278B219-8B45-48FE-B439-051FF7BC2F09}" presName="rootConnector" presStyleLbl="node2" presStyleIdx="0" presStyleCnt="2"/>
      <dgm:spPr/>
    </dgm:pt>
    <dgm:pt modelId="{7212F54F-FC94-49BE-9CF7-82BFCFA5FB58}" type="pres">
      <dgm:prSet presAssocID="{8278B219-8B45-48FE-B439-051FF7BC2F09}" presName="hierChild4" presStyleCnt="0"/>
      <dgm:spPr/>
    </dgm:pt>
    <dgm:pt modelId="{FCD1EBC8-43A0-46D4-8E0F-9A6DF42ACE97}" type="pres">
      <dgm:prSet presAssocID="{8278B219-8B45-48FE-B439-051FF7BC2F09}" presName="hierChild5" presStyleCnt="0"/>
      <dgm:spPr/>
    </dgm:pt>
    <dgm:pt modelId="{F8CEA14F-A38C-470E-90E5-D6A1961B45B4}" type="pres">
      <dgm:prSet presAssocID="{FADEC5C3-878E-4533-B53B-7852DAFEE4EA}" presName="Name37" presStyleLbl="parChTrans1D2" presStyleIdx="1" presStyleCnt="2"/>
      <dgm:spPr/>
    </dgm:pt>
    <dgm:pt modelId="{D61FD6E8-8BE5-416C-836A-2A604376433F}" type="pres">
      <dgm:prSet presAssocID="{20D5F9A5-23E7-4561-B02D-247D33B42E3D}" presName="hierRoot2" presStyleCnt="0">
        <dgm:presLayoutVars>
          <dgm:hierBranch val="init"/>
        </dgm:presLayoutVars>
      </dgm:prSet>
      <dgm:spPr/>
    </dgm:pt>
    <dgm:pt modelId="{1290D422-15FC-415E-B269-F84876B200F2}" type="pres">
      <dgm:prSet presAssocID="{20D5F9A5-23E7-4561-B02D-247D33B42E3D}" presName="rootComposite" presStyleCnt="0"/>
      <dgm:spPr/>
    </dgm:pt>
    <dgm:pt modelId="{542AFA70-6F84-4FB9-A695-00E88A59C849}" type="pres">
      <dgm:prSet presAssocID="{20D5F9A5-23E7-4561-B02D-247D33B42E3D}" presName="rootText" presStyleLbl="node2" presStyleIdx="1" presStyleCnt="2" custScaleX="202457" custScaleY="134502" custLinFactNeighborX="6454" custLinFactNeighborY="27658">
        <dgm:presLayoutVars>
          <dgm:chPref val="3"/>
        </dgm:presLayoutVars>
      </dgm:prSet>
      <dgm:spPr/>
    </dgm:pt>
    <dgm:pt modelId="{7AD7A4DC-1B5A-4A0F-A6F7-062AE004CF2E}" type="pres">
      <dgm:prSet presAssocID="{20D5F9A5-23E7-4561-B02D-247D33B42E3D}" presName="rootConnector" presStyleLbl="node2" presStyleIdx="1" presStyleCnt="2"/>
      <dgm:spPr/>
    </dgm:pt>
    <dgm:pt modelId="{246A8FEE-BF98-4755-81D7-AE4C56AEBF26}" type="pres">
      <dgm:prSet presAssocID="{20D5F9A5-23E7-4561-B02D-247D33B42E3D}" presName="hierChild4" presStyleCnt="0"/>
      <dgm:spPr/>
    </dgm:pt>
    <dgm:pt modelId="{9EBA8DE7-9E1D-419D-BDB7-76F2D8E9900D}" type="pres">
      <dgm:prSet presAssocID="{20D5F9A5-23E7-4561-B02D-247D33B42E3D}" presName="hierChild5" presStyleCnt="0"/>
      <dgm:spPr/>
    </dgm:pt>
    <dgm:pt modelId="{EE9027CB-240D-44BF-B52F-8126631A59EC}" type="pres">
      <dgm:prSet presAssocID="{3B76FC3C-99A3-409F-980C-CA2098B7D276}" presName="hierChild3" presStyleCnt="0"/>
      <dgm:spPr/>
    </dgm:pt>
  </dgm:ptLst>
  <dgm:cxnLst>
    <dgm:cxn modelId="{595BEA09-31F9-4F74-8F62-7C259384B9A7}" type="presOf" srcId="{8278B219-8B45-48FE-B439-051FF7BC2F09}" destId="{2EA46D44-6044-4FF8-A297-443C142E3825}" srcOrd="0" destOrd="0" presId="urn:microsoft.com/office/officeart/2005/8/layout/orgChart1"/>
    <dgm:cxn modelId="{6879BE10-8455-4A88-B598-531B8251A97F}" type="presOf" srcId="{20D5F9A5-23E7-4561-B02D-247D33B42E3D}" destId="{542AFA70-6F84-4FB9-A695-00E88A59C849}" srcOrd="0" destOrd="0" presId="urn:microsoft.com/office/officeart/2005/8/layout/orgChart1"/>
    <dgm:cxn modelId="{D4777E20-779D-4015-9C11-4BE6C7E9444A}" type="presOf" srcId="{3B76FC3C-99A3-409F-980C-CA2098B7D276}" destId="{CB785933-4B61-42F1-9E7F-9B56FE205DAE}" srcOrd="0" destOrd="0" presId="urn:microsoft.com/office/officeart/2005/8/layout/orgChart1"/>
    <dgm:cxn modelId="{0D077124-2F1F-40F3-A4B9-AEBA842089F5}" srcId="{3B76FC3C-99A3-409F-980C-CA2098B7D276}" destId="{20D5F9A5-23E7-4561-B02D-247D33B42E3D}" srcOrd="1" destOrd="0" parTransId="{FADEC5C3-878E-4533-B53B-7852DAFEE4EA}" sibTransId="{E0D720E2-7A75-417E-821A-B81E9DD0F3F7}"/>
    <dgm:cxn modelId="{97E22D7C-53DD-4474-A680-A57A62572DA8}" type="presOf" srcId="{20D5F9A5-23E7-4561-B02D-247D33B42E3D}" destId="{7AD7A4DC-1B5A-4A0F-A6F7-062AE004CF2E}" srcOrd="1" destOrd="0" presId="urn:microsoft.com/office/officeart/2005/8/layout/orgChart1"/>
    <dgm:cxn modelId="{3D7F5484-7045-47DB-A834-05D12CBB9D16}" type="presOf" srcId="{8278B219-8B45-48FE-B439-051FF7BC2F09}" destId="{664B97DA-C2FC-4877-82D7-CD4D4A13E496}" srcOrd="1" destOrd="0" presId="urn:microsoft.com/office/officeart/2005/8/layout/orgChart1"/>
    <dgm:cxn modelId="{632D019C-D3B6-4688-A771-6A5D56F82A23}" type="presOf" srcId="{D20F5B1A-16A3-47F3-BF67-D2F4E49AEE89}" destId="{81BAAAD0-7B74-4CFE-B5CC-2C2E386FAB5D}" srcOrd="0" destOrd="0" presId="urn:microsoft.com/office/officeart/2005/8/layout/orgChart1"/>
    <dgm:cxn modelId="{F8C5DBC6-BEC0-403E-ADA8-CBC2CB4AF238}" srcId="{846EAA67-8B97-484C-9E49-91A961B5EAE9}" destId="{3B76FC3C-99A3-409F-980C-CA2098B7D276}" srcOrd="0" destOrd="0" parTransId="{4CC1118C-F4E5-43A5-AB05-2AC062316085}" sibTransId="{C6A83CDB-21BA-43C7-B88C-D586BC9B160F}"/>
    <dgm:cxn modelId="{4D0BECCF-16BB-4140-A684-9A7F811FCA6D}" type="presOf" srcId="{846EAA67-8B97-484C-9E49-91A961B5EAE9}" destId="{D899BC18-13B2-4453-AA18-831E8C0CB89E}" srcOrd="0" destOrd="0" presId="urn:microsoft.com/office/officeart/2005/8/layout/orgChart1"/>
    <dgm:cxn modelId="{F4762CD7-0105-4ACE-AED3-C45F33A38A99}" type="presOf" srcId="{3B76FC3C-99A3-409F-980C-CA2098B7D276}" destId="{A2AD7ADA-6451-47A0-94F2-27D2E3A03507}" srcOrd="1" destOrd="0" presId="urn:microsoft.com/office/officeart/2005/8/layout/orgChart1"/>
    <dgm:cxn modelId="{F39BF4E0-12BC-4DFD-B28B-C4EF1E0F0784}" srcId="{3B76FC3C-99A3-409F-980C-CA2098B7D276}" destId="{8278B219-8B45-48FE-B439-051FF7BC2F09}" srcOrd="0" destOrd="0" parTransId="{D20F5B1A-16A3-47F3-BF67-D2F4E49AEE89}" sibTransId="{622656FF-A2B4-47FF-BC5A-2F14C4837A4A}"/>
    <dgm:cxn modelId="{7237C1FF-3839-464D-8132-64055CF4264A}" type="presOf" srcId="{FADEC5C3-878E-4533-B53B-7852DAFEE4EA}" destId="{F8CEA14F-A38C-470E-90E5-D6A1961B45B4}" srcOrd="0" destOrd="0" presId="urn:microsoft.com/office/officeart/2005/8/layout/orgChart1"/>
    <dgm:cxn modelId="{B5F8ED48-0E8A-4ACB-A962-5A59A821762E}" type="presParOf" srcId="{D899BC18-13B2-4453-AA18-831E8C0CB89E}" destId="{E248B203-F55E-4F4F-A3EA-D991489374E0}" srcOrd="0" destOrd="0" presId="urn:microsoft.com/office/officeart/2005/8/layout/orgChart1"/>
    <dgm:cxn modelId="{EE6A9464-D2A3-4802-9BA0-4A97F544859D}" type="presParOf" srcId="{E248B203-F55E-4F4F-A3EA-D991489374E0}" destId="{FC27BF75-74FA-4EE2-8E61-2B9D3BDD3CF7}" srcOrd="0" destOrd="0" presId="urn:microsoft.com/office/officeart/2005/8/layout/orgChart1"/>
    <dgm:cxn modelId="{5651E979-0ACC-427E-806B-96997402F308}" type="presParOf" srcId="{FC27BF75-74FA-4EE2-8E61-2B9D3BDD3CF7}" destId="{CB785933-4B61-42F1-9E7F-9B56FE205DAE}" srcOrd="0" destOrd="0" presId="urn:microsoft.com/office/officeart/2005/8/layout/orgChart1"/>
    <dgm:cxn modelId="{BCFC32B2-3DE6-4BDF-AA3B-03163436CF9C}" type="presParOf" srcId="{FC27BF75-74FA-4EE2-8E61-2B9D3BDD3CF7}" destId="{A2AD7ADA-6451-47A0-94F2-27D2E3A03507}" srcOrd="1" destOrd="0" presId="urn:microsoft.com/office/officeart/2005/8/layout/orgChart1"/>
    <dgm:cxn modelId="{FD35B72C-CCC9-444C-B734-0CBF1F8464DA}" type="presParOf" srcId="{E248B203-F55E-4F4F-A3EA-D991489374E0}" destId="{FD8AB2DB-B56B-4199-943D-6DE57E384744}" srcOrd="1" destOrd="0" presId="urn:microsoft.com/office/officeart/2005/8/layout/orgChart1"/>
    <dgm:cxn modelId="{779C5A40-67F8-49E6-8B8B-BD5FE36D9CA9}" type="presParOf" srcId="{FD8AB2DB-B56B-4199-943D-6DE57E384744}" destId="{81BAAAD0-7B74-4CFE-B5CC-2C2E386FAB5D}" srcOrd="0" destOrd="0" presId="urn:microsoft.com/office/officeart/2005/8/layout/orgChart1"/>
    <dgm:cxn modelId="{62B74998-2756-4C70-9464-37C5A60E3092}" type="presParOf" srcId="{FD8AB2DB-B56B-4199-943D-6DE57E384744}" destId="{DC3E701F-99E1-4A83-A151-016C7C897CEC}" srcOrd="1" destOrd="0" presId="urn:microsoft.com/office/officeart/2005/8/layout/orgChart1"/>
    <dgm:cxn modelId="{03E96298-4224-4D6D-99AE-0F0244E6BC2E}" type="presParOf" srcId="{DC3E701F-99E1-4A83-A151-016C7C897CEC}" destId="{88EAEBB4-4D47-4BA5-BEB6-576C54CC3351}" srcOrd="0" destOrd="0" presId="urn:microsoft.com/office/officeart/2005/8/layout/orgChart1"/>
    <dgm:cxn modelId="{49FC0BB2-87C5-4DDA-BAB9-C03801EE971F}" type="presParOf" srcId="{88EAEBB4-4D47-4BA5-BEB6-576C54CC3351}" destId="{2EA46D44-6044-4FF8-A297-443C142E3825}" srcOrd="0" destOrd="0" presId="urn:microsoft.com/office/officeart/2005/8/layout/orgChart1"/>
    <dgm:cxn modelId="{1B32F44C-87DE-44A7-82F5-8417E5161A98}" type="presParOf" srcId="{88EAEBB4-4D47-4BA5-BEB6-576C54CC3351}" destId="{664B97DA-C2FC-4877-82D7-CD4D4A13E496}" srcOrd="1" destOrd="0" presId="urn:microsoft.com/office/officeart/2005/8/layout/orgChart1"/>
    <dgm:cxn modelId="{31192B7D-4912-4329-AC21-1C76A508518E}" type="presParOf" srcId="{DC3E701F-99E1-4A83-A151-016C7C897CEC}" destId="{7212F54F-FC94-49BE-9CF7-82BFCFA5FB58}" srcOrd="1" destOrd="0" presId="urn:microsoft.com/office/officeart/2005/8/layout/orgChart1"/>
    <dgm:cxn modelId="{2976A31B-7821-4F26-8895-99B6A30C6834}" type="presParOf" srcId="{DC3E701F-99E1-4A83-A151-016C7C897CEC}" destId="{FCD1EBC8-43A0-46D4-8E0F-9A6DF42ACE97}" srcOrd="2" destOrd="0" presId="urn:microsoft.com/office/officeart/2005/8/layout/orgChart1"/>
    <dgm:cxn modelId="{8CFDA724-1527-42BB-A158-4EE711E0706D}" type="presParOf" srcId="{FD8AB2DB-B56B-4199-943D-6DE57E384744}" destId="{F8CEA14F-A38C-470E-90E5-D6A1961B45B4}" srcOrd="2" destOrd="0" presId="urn:microsoft.com/office/officeart/2005/8/layout/orgChart1"/>
    <dgm:cxn modelId="{73308F11-8529-4450-B37A-FDFEEE02BBCF}" type="presParOf" srcId="{FD8AB2DB-B56B-4199-943D-6DE57E384744}" destId="{D61FD6E8-8BE5-416C-836A-2A604376433F}" srcOrd="3" destOrd="0" presId="urn:microsoft.com/office/officeart/2005/8/layout/orgChart1"/>
    <dgm:cxn modelId="{FAE351DF-65E6-400F-864F-D1283B7A5E6C}" type="presParOf" srcId="{D61FD6E8-8BE5-416C-836A-2A604376433F}" destId="{1290D422-15FC-415E-B269-F84876B200F2}" srcOrd="0" destOrd="0" presId="urn:microsoft.com/office/officeart/2005/8/layout/orgChart1"/>
    <dgm:cxn modelId="{570834A0-D6F7-4743-9AC2-DA3EF9C3BDEB}" type="presParOf" srcId="{1290D422-15FC-415E-B269-F84876B200F2}" destId="{542AFA70-6F84-4FB9-A695-00E88A59C849}" srcOrd="0" destOrd="0" presId="urn:microsoft.com/office/officeart/2005/8/layout/orgChart1"/>
    <dgm:cxn modelId="{0A21650D-5FC1-4BFE-9388-537364564728}" type="presParOf" srcId="{1290D422-15FC-415E-B269-F84876B200F2}" destId="{7AD7A4DC-1B5A-4A0F-A6F7-062AE004CF2E}" srcOrd="1" destOrd="0" presId="urn:microsoft.com/office/officeart/2005/8/layout/orgChart1"/>
    <dgm:cxn modelId="{890FD250-21DE-49EA-824C-BC5948DC2F92}" type="presParOf" srcId="{D61FD6E8-8BE5-416C-836A-2A604376433F}" destId="{246A8FEE-BF98-4755-81D7-AE4C56AEBF26}" srcOrd="1" destOrd="0" presId="urn:microsoft.com/office/officeart/2005/8/layout/orgChart1"/>
    <dgm:cxn modelId="{D53C0194-0C51-4338-B4F9-8EEC2A54930E}" type="presParOf" srcId="{D61FD6E8-8BE5-416C-836A-2A604376433F}" destId="{9EBA8DE7-9E1D-419D-BDB7-76F2D8E9900D}" srcOrd="2" destOrd="0" presId="urn:microsoft.com/office/officeart/2005/8/layout/orgChart1"/>
    <dgm:cxn modelId="{BCA73239-F230-4387-B8FF-713AFC02844D}" type="presParOf" srcId="{E248B203-F55E-4F4F-A3EA-D991489374E0}" destId="{EE9027CB-240D-44BF-B52F-8126631A59EC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46EAA67-8B97-484C-9E49-91A961B5EAE9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a-DK"/>
        </a:p>
      </dgm:t>
    </dgm:pt>
    <dgm:pt modelId="{3B76FC3C-99A3-409F-980C-CA2098B7D276}">
      <dgm:prSet phldrT="[Tekst]" custT="1"/>
      <dgm:spPr>
        <a:solidFill>
          <a:srgbClr val="0A5271"/>
        </a:solidFill>
        <a:ln w="12700">
          <a:solidFill>
            <a:srgbClr val="080808"/>
          </a:solidFill>
        </a:ln>
      </dgm:spPr>
      <dgm:t>
        <a:bodyPr/>
        <a:lstStyle/>
        <a:p>
          <a:endParaRPr lang="da-DK" sz="800" b="1" dirty="0">
            <a:solidFill>
              <a:srgbClr val="FFFFFF"/>
            </a:solidFill>
          </a:endParaRPr>
        </a:p>
        <a:p>
          <a:r>
            <a:rPr lang="da-DK" sz="800" b="1" dirty="0">
              <a:solidFill>
                <a:srgbClr val="FFFFFF"/>
              </a:solidFill>
            </a:rPr>
            <a:t>Sundhed, Forebyggelse og Ældre</a:t>
          </a:r>
        </a:p>
        <a:p>
          <a:r>
            <a:rPr lang="da-DK" sz="800" b="0" dirty="0">
              <a:solidFill>
                <a:srgbClr val="FFFFFF"/>
              </a:solidFill>
            </a:rPr>
            <a:t>Centerchef </a:t>
          </a:r>
        </a:p>
        <a:p>
          <a:r>
            <a:rPr lang="da-DK" sz="800" b="0" dirty="0">
              <a:solidFill>
                <a:srgbClr val="FFFFFF"/>
              </a:solidFill>
            </a:rPr>
            <a:t>Charlotte Bidsted</a:t>
          </a:r>
          <a:br>
            <a:rPr lang="da-DK" sz="800" b="0" dirty="0">
              <a:solidFill>
                <a:srgbClr val="FFFFFF"/>
              </a:solidFill>
            </a:rPr>
          </a:br>
          <a:endParaRPr lang="da-DK" sz="800" b="0" dirty="0">
            <a:solidFill>
              <a:srgbClr val="FFFFFF"/>
            </a:solidFill>
          </a:endParaRPr>
        </a:p>
      </dgm:t>
    </dgm:pt>
    <dgm:pt modelId="{4CC1118C-F4E5-43A5-AB05-2AC062316085}" type="parTrans" cxnId="{F8C5DBC6-BEC0-403E-ADA8-CBC2CB4AF238}">
      <dgm:prSet/>
      <dgm:spPr/>
      <dgm:t>
        <a:bodyPr/>
        <a:lstStyle/>
        <a:p>
          <a:endParaRPr lang="da-DK"/>
        </a:p>
      </dgm:t>
    </dgm:pt>
    <dgm:pt modelId="{C6A83CDB-21BA-43C7-B88C-D586BC9B160F}" type="sibTrans" cxnId="{F8C5DBC6-BEC0-403E-ADA8-CBC2CB4AF238}">
      <dgm:prSet/>
      <dgm:spPr/>
      <dgm:t>
        <a:bodyPr/>
        <a:lstStyle/>
        <a:p>
          <a:endParaRPr lang="da-DK"/>
        </a:p>
      </dgm:t>
    </dgm:pt>
    <dgm:pt modelId="{5F24BBE7-851C-472C-A528-82DFD0F67089}">
      <dgm:prSet phldrT="[Tekst]" custT="1"/>
      <dgm:spPr>
        <a:solidFill>
          <a:srgbClr val="0A5271"/>
        </a:solidFill>
        <a:ln w="12700">
          <a:solidFill>
            <a:srgbClr val="080808"/>
          </a:solidFill>
        </a:ln>
      </dgm:spPr>
      <dgm:t>
        <a:bodyPr/>
        <a:lstStyle/>
        <a:p>
          <a:r>
            <a:rPr lang="da-DK" sz="800" b="1" dirty="0">
              <a:solidFill>
                <a:srgbClr val="FFFFFF"/>
              </a:solidFill>
            </a:rPr>
            <a:t>Døgnplejen</a:t>
          </a:r>
        </a:p>
        <a:p>
          <a:r>
            <a:rPr lang="da-DK" sz="800" b="0" dirty="0">
              <a:solidFill>
                <a:srgbClr val="FFFFFF"/>
              </a:solidFill>
            </a:rPr>
            <a:t>Leder</a:t>
          </a:r>
          <a:br>
            <a:rPr lang="da-DK" sz="800" b="0" dirty="0">
              <a:solidFill>
                <a:srgbClr val="FFFFFF"/>
              </a:solidFill>
            </a:rPr>
          </a:br>
          <a:r>
            <a:rPr lang="da-DK" sz="800" b="0" dirty="0">
              <a:solidFill>
                <a:srgbClr val="FFFFFF"/>
              </a:solidFill>
            </a:rPr>
            <a:t>Karina Buhl</a:t>
          </a:r>
        </a:p>
      </dgm:t>
    </dgm:pt>
    <dgm:pt modelId="{D815577C-031B-465B-B952-40E3E55D1905}" type="parTrans" cxnId="{CCB6259B-2AB5-4374-9BF8-B8DC69126364}">
      <dgm:prSet/>
      <dgm:spPr>
        <a:ln w="9525">
          <a:solidFill>
            <a:srgbClr val="080808"/>
          </a:solidFill>
        </a:ln>
      </dgm:spPr>
      <dgm:t>
        <a:bodyPr/>
        <a:lstStyle/>
        <a:p>
          <a:endParaRPr lang="da-DK" sz="1000">
            <a:solidFill>
              <a:srgbClr val="FFFFFF"/>
            </a:solidFill>
          </a:endParaRPr>
        </a:p>
      </dgm:t>
    </dgm:pt>
    <dgm:pt modelId="{BEE9680B-A677-4CFE-A824-98DFD0ABE056}" type="sibTrans" cxnId="{CCB6259B-2AB5-4374-9BF8-B8DC69126364}">
      <dgm:prSet/>
      <dgm:spPr/>
      <dgm:t>
        <a:bodyPr/>
        <a:lstStyle/>
        <a:p>
          <a:endParaRPr lang="da-DK"/>
        </a:p>
      </dgm:t>
    </dgm:pt>
    <dgm:pt modelId="{F78F4F2D-B744-4BF2-981E-7EABF298FF2A}">
      <dgm:prSet phldrT="[Tekst]" custT="1"/>
      <dgm:spPr>
        <a:solidFill>
          <a:srgbClr val="0A5271"/>
        </a:solidFill>
        <a:ln w="12700">
          <a:solidFill>
            <a:srgbClr val="080808"/>
          </a:solidFill>
        </a:ln>
      </dgm:spPr>
      <dgm:t>
        <a:bodyPr/>
        <a:lstStyle/>
        <a:p>
          <a:r>
            <a:rPr lang="da-DK" sz="800" b="1" dirty="0">
              <a:solidFill>
                <a:srgbClr val="FFFFFF"/>
              </a:solidFill>
            </a:rPr>
            <a:t>Forebyggelse og Træning</a:t>
          </a:r>
        </a:p>
        <a:p>
          <a:r>
            <a:rPr lang="da-DK" sz="800" b="0" dirty="0">
              <a:solidFill>
                <a:srgbClr val="FFFFFF"/>
              </a:solidFill>
            </a:rPr>
            <a:t>Leder</a:t>
          </a:r>
          <a:br>
            <a:rPr lang="da-DK" sz="800" b="0" dirty="0">
              <a:solidFill>
                <a:srgbClr val="FFFFFF"/>
              </a:solidFill>
            </a:rPr>
          </a:br>
          <a:r>
            <a:rPr lang="da-DK" sz="800" b="0" dirty="0">
              <a:solidFill>
                <a:srgbClr val="FFFFFF"/>
              </a:solidFill>
            </a:rPr>
            <a:t>Niels Lund Jans</a:t>
          </a:r>
        </a:p>
      </dgm:t>
    </dgm:pt>
    <dgm:pt modelId="{C667E316-A669-4847-A8F3-6C4211E82CF6}" type="parTrans" cxnId="{53237477-EE4C-4E17-A369-28A3531102B8}">
      <dgm:prSet/>
      <dgm:spPr>
        <a:ln w="12700">
          <a:solidFill>
            <a:srgbClr val="080808"/>
          </a:solidFill>
        </a:ln>
      </dgm:spPr>
      <dgm:t>
        <a:bodyPr/>
        <a:lstStyle/>
        <a:p>
          <a:endParaRPr lang="da-DK" sz="1000">
            <a:solidFill>
              <a:srgbClr val="FFFFFF"/>
            </a:solidFill>
          </a:endParaRPr>
        </a:p>
      </dgm:t>
    </dgm:pt>
    <dgm:pt modelId="{5C2AB2EE-6286-4844-B4B1-DE87C57F2275}" type="sibTrans" cxnId="{53237477-EE4C-4E17-A369-28A3531102B8}">
      <dgm:prSet/>
      <dgm:spPr/>
      <dgm:t>
        <a:bodyPr/>
        <a:lstStyle/>
        <a:p>
          <a:endParaRPr lang="da-DK"/>
        </a:p>
      </dgm:t>
    </dgm:pt>
    <dgm:pt modelId="{C04B3B06-7041-468E-A241-0248E890214D}">
      <dgm:prSet phldrT="[Tekst]" custT="1"/>
      <dgm:spPr>
        <a:solidFill>
          <a:srgbClr val="0A5271"/>
        </a:solidFill>
        <a:ln w="12700">
          <a:solidFill>
            <a:srgbClr val="080808"/>
          </a:solidFill>
        </a:ln>
      </dgm:spPr>
      <dgm:t>
        <a:bodyPr/>
        <a:lstStyle/>
        <a:p>
          <a:r>
            <a:rPr lang="da-DK" sz="800" b="1" dirty="0">
              <a:solidFill>
                <a:srgbClr val="FFFFFF"/>
              </a:solidFill>
            </a:rPr>
            <a:t>Tandplejen</a:t>
          </a:r>
        </a:p>
        <a:p>
          <a:r>
            <a:rPr lang="da-DK" sz="800" b="0" dirty="0">
              <a:solidFill>
                <a:srgbClr val="FFFFFF"/>
              </a:solidFill>
            </a:rPr>
            <a:t>Konstitueret overtandlæge</a:t>
          </a:r>
          <a:br>
            <a:rPr lang="da-DK" sz="800" b="0" dirty="0">
              <a:solidFill>
                <a:srgbClr val="FFFFFF"/>
              </a:solidFill>
            </a:rPr>
          </a:br>
          <a:r>
            <a:rPr lang="da-DK" sz="800" b="0" dirty="0">
              <a:solidFill>
                <a:srgbClr val="FFFFFF"/>
              </a:solidFill>
            </a:rPr>
            <a:t>Pia Wehner Hein</a:t>
          </a:r>
        </a:p>
      </dgm:t>
    </dgm:pt>
    <dgm:pt modelId="{E06526C5-CBC9-4518-8B4C-D59A57ACAF7F}" type="parTrans" cxnId="{4B240273-521D-451C-82FC-2AE977816BC6}">
      <dgm:prSet/>
      <dgm:spPr>
        <a:ln w="12700">
          <a:solidFill>
            <a:srgbClr val="080808"/>
          </a:solidFill>
        </a:ln>
      </dgm:spPr>
      <dgm:t>
        <a:bodyPr/>
        <a:lstStyle/>
        <a:p>
          <a:endParaRPr lang="da-DK" sz="1000">
            <a:solidFill>
              <a:srgbClr val="FFFFFF"/>
            </a:solidFill>
          </a:endParaRPr>
        </a:p>
      </dgm:t>
    </dgm:pt>
    <dgm:pt modelId="{52EF9FFB-7A1D-4DEE-90AB-1A7C74D27037}" type="sibTrans" cxnId="{4B240273-521D-451C-82FC-2AE977816BC6}">
      <dgm:prSet/>
      <dgm:spPr/>
      <dgm:t>
        <a:bodyPr/>
        <a:lstStyle/>
        <a:p>
          <a:endParaRPr lang="da-DK"/>
        </a:p>
      </dgm:t>
    </dgm:pt>
    <dgm:pt modelId="{8195B4F7-9544-46FB-9401-38F214EC5EBF}">
      <dgm:prSet custT="1"/>
      <dgm:spPr>
        <a:solidFill>
          <a:srgbClr val="0A5271"/>
        </a:solidFill>
        <a:ln w="12700">
          <a:solidFill>
            <a:srgbClr val="080808"/>
          </a:solidFill>
        </a:ln>
      </dgm:spPr>
      <dgm:t>
        <a:bodyPr/>
        <a:lstStyle/>
        <a:p>
          <a:r>
            <a:rPr lang="da-DK" sz="800" b="1" dirty="0">
              <a:solidFill>
                <a:srgbClr val="FFFFFF"/>
              </a:solidFill>
            </a:rPr>
            <a:t>Sundhedsplejen</a:t>
          </a:r>
        </a:p>
        <a:p>
          <a:r>
            <a:rPr lang="da-DK" sz="800" b="0" dirty="0">
              <a:solidFill>
                <a:srgbClr val="FFFFFF"/>
              </a:solidFill>
            </a:rPr>
            <a:t>Leder</a:t>
          </a:r>
          <a:br>
            <a:rPr lang="da-DK" sz="800" b="0" dirty="0">
              <a:solidFill>
                <a:srgbClr val="FFFFFF"/>
              </a:solidFill>
            </a:rPr>
          </a:br>
          <a:r>
            <a:rPr lang="da-DK" sz="800" b="0" dirty="0">
              <a:solidFill>
                <a:srgbClr val="FFFFFF"/>
              </a:solidFill>
            </a:rPr>
            <a:t>Bodil Marie Gjøl </a:t>
          </a:r>
        </a:p>
      </dgm:t>
    </dgm:pt>
    <dgm:pt modelId="{EDD9CB68-E53B-4974-B05B-B2C7A0F04A12}" type="parTrans" cxnId="{9847D3C8-5228-4826-88AB-C5D14AC4FC5A}">
      <dgm:prSet/>
      <dgm:spPr>
        <a:ln w="12700">
          <a:solidFill>
            <a:srgbClr val="080808"/>
          </a:solidFill>
        </a:ln>
      </dgm:spPr>
      <dgm:t>
        <a:bodyPr/>
        <a:lstStyle/>
        <a:p>
          <a:endParaRPr lang="da-DK" sz="1000">
            <a:solidFill>
              <a:srgbClr val="FFFFFF"/>
            </a:solidFill>
          </a:endParaRPr>
        </a:p>
      </dgm:t>
    </dgm:pt>
    <dgm:pt modelId="{F8C2C2F9-58C3-4A9D-9988-6C90AEDCF7B2}" type="sibTrans" cxnId="{9847D3C8-5228-4826-88AB-C5D14AC4FC5A}">
      <dgm:prSet/>
      <dgm:spPr/>
      <dgm:t>
        <a:bodyPr/>
        <a:lstStyle/>
        <a:p>
          <a:endParaRPr lang="da-DK"/>
        </a:p>
      </dgm:t>
    </dgm:pt>
    <dgm:pt modelId="{F7C65F01-3209-40D2-B180-3D1E86C92D7B}" type="asst">
      <dgm:prSet custT="1"/>
      <dgm:spPr>
        <a:solidFill>
          <a:srgbClr val="0A5271"/>
        </a:solidFill>
        <a:ln w="12700">
          <a:solidFill>
            <a:schemeClr val="accent1"/>
          </a:solidFill>
        </a:ln>
      </dgm:spPr>
      <dgm:t>
        <a:bodyPr/>
        <a:lstStyle/>
        <a:p>
          <a:r>
            <a:rPr lang="da-DK" sz="800" b="1" dirty="0">
              <a:solidFill>
                <a:srgbClr val="FFFFFF"/>
              </a:solidFill>
            </a:rPr>
            <a:t>Sundhed og Uddannelse</a:t>
          </a:r>
        </a:p>
        <a:p>
          <a:r>
            <a:rPr lang="da-DK" sz="800" b="0" i="0" dirty="0">
              <a:solidFill>
                <a:srgbClr val="FFFFFF"/>
              </a:solidFill>
            </a:rPr>
            <a:t>Afdelingsleder </a:t>
          </a:r>
          <a:br>
            <a:rPr lang="da-DK" sz="800" b="0" i="0" dirty="0">
              <a:solidFill>
                <a:srgbClr val="FFFFFF"/>
              </a:solidFill>
            </a:rPr>
          </a:br>
          <a:r>
            <a:rPr lang="da-DK" sz="800" b="0" i="0" dirty="0">
              <a:solidFill>
                <a:srgbClr val="FFFFFF"/>
              </a:solidFill>
            </a:rPr>
            <a:t>Malene Kjærulff</a:t>
          </a:r>
        </a:p>
      </dgm:t>
    </dgm:pt>
    <dgm:pt modelId="{0702A59B-FD0D-4435-83A8-2215DD1E7B35}" type="parTrans" cxnId="{75DCE9F2-6277-4AAA-B34F-D4DBC99B5004}">
      <dgm:prSet/>
      <dgm:spPr>
        <a:ln w="12700"/>
      </dgm:spPr>
      <dgm:t>
        <a:bodyPr/>
        <a:lstStyle/>
        <a:p>
          <a:endParaRPr lang="da-DK"/>
        </a:p>
      </dgm:t>
    </dgm:pt>
    <dgm:pt modelId="{74C285FC-C4D0-4E92-A969-93691B79646B}" type="sibTrans" cxnId="{75DCE9F2-6277-4AAA-B34F-D4DBC99B5004}">
      <dgm:prSet/>
      <dgm:spPr/>
      <dgm:t>
        <a:bodyPr/>
        <a:lstStyle/>
        <a:p>
          <a:endParaRPr lang="da-DK"/>
        </a:p>
      </dgm:t>
    </dgm:pt>
    <dgm:pt modelId="{F39E7E38-0B84-4FB7-A784-799315B575E7}">
      <dgm:prSet phldrT="[Tekst]" custT="1"/>
      <dgm:spPr>
        <a:solidFill>
          <a:srgbClr val="0A5271"/>
        </a:solidFill>
        <a:ln w="12700">
          <a:solidFill>
            <a:srgbClr val="080808"/>
          </a:solidFill>
        </a:ln>
      </dgm:spPr>
      <dgm:t>
        <a:bodyPr/>
        <a:lstStyle/>
        <a:p>
          <a:pPr algn="ctr"/>
          <a:r>
            <a:rPr lang="da-DK" sz="800" b="1" dirty="0">
              <a:solidFill>
                <a:srgbClr val="FFFFFF"/>
              </a:solidFill>
            </a:rPr>
            <a:t>Rehabilitering og de midlertidige pladser</a:t>
          </a:r>
        </a:p>
        <a:p>
          <a:pPr algn="ctr"/>
          <a:r>
            <a:rPr lang="da-DK" sz="800" b="0" dirty="0">
              <a:solidFill>
                <a:srgbClr val="FFFFFF"/>
              </a:solidFill>
            </a:rPr>
            <a:t>Leder</a:t>
          </a:r>
          <a:br>
            <a:rPr lang="da-DK" sz="800" b="0" dirty="0">
              <a:solidFill>
                <a:srgbClr val="FFFFFF"/>
              </a:solidFill>
            </a:rPr>
          </a:br>
          <a:r>
            <a:rPr lang="da-DK" sz="800" b="0" dirty="0">
              <a:solidFill>
                <a:srgbClr val="FFFFFF"/>
              </a:solidFill>
            </a:rPr>
            <a:t>Julie Lademark-Larsen</a:t>
          </a:r>
          <a:br>
            <a:rPr lang="da-DK" sz="800" b="0" dirty="0">
              <a:solidFill>
                <a:srgbClr val="FFFFFF"/>
              </a:solidFill>
            </a:rPr>
          </a:br>
          <a:endParaRPr lang="da-DK" sz="800" b="0" dirty="0">
            <a:solidFill>
              <a:srgbClr val="FFFFFF"/>
            </a:solidFill>
          </a:endParaRPr>
        </a:p>
      </dgm:t>
    </dgm:pt>
    <dgm:pt modelId="{08B12750-8C74-439E-9FA0-BB465983BC0E}" type="parTrans" cxnId="{A5175CF5-977D-495C-B354-6F634D1FB6DD}">
      <dgm:prSet/>
      <dgm:spPr>
        <a:ln w="9525"/>
      </dgm:spPr>
      <dgm:t>
        <a:bodyPr/>
        <a:lstStyle/>
        <a:p>
          <a:endParaRPr lang="da-DK"/>
        </a:p>
      </dgm:t>
    </dgm:pt>
    <dgm:pt modelId="{FE17124A-E197-4551-B9D5-FCA3DAB76AB1}" type="sibTrans" cxnId="{A5175CF5-977D-495C-B354-6F634D1FB6DD}">
      <dgm:prSet/>
      <dgm:spPr/>
      <dgm:t>
        <a:bodyPr/>
        <a:lstStyle/>
        <a:p>
          <a:endParaRPr lang="da-DK"/>
        </a:p>
      </dgm:t>
    </dgm:pt>
    <dgm:pt modelId="{77A20510-CDAB-414D-B59E-7F59AC35BFF5}">
      <dgm:prSet custT="1"/>
      <dgm:spPr>
        <a:solidFill>
          <a:srgbClr val="0A5271"/>
        </a:solidFill>
        <a:ln w="12700">
          <a:solidFill>
            <a:srgbClr val="080808"/>
          </a:solidFill>
        </a:ln>
      </dgm:spPr>
      <dgm:t>
        <a:bodyPr/>
        <a:lstStyle/>
        <a:p>
          <a:r>
            <a:rPr lang="da-DK" sz="800" b="1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Visitation og Hjælpemidler</a:t>
          </a:r>
        </a:p>
        <a:p>
          <a:r>
            <a:rPr lang="da-DK" sz="800" b="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Afdelingsleder</a:t>
          </a:r>
          <a:br>
            <a:rPr lang="da-DK" sz="800" b="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</a:br>
          <a:r>
            <a:rPr lang="da-DK" sz="800" b="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Gitte Østergaard Larsen</a:t>
          </a:r>
        </a:p>
      </dgm:t>
    </dgm:pt>
    <dgm:pt modelId="{BCDAEBB7-33A6-4A4A-A6CA-95175533E876}" type="parTrans" cxnId="{8FF14565-30AF-4EED-9018-046A7859EFC9}">
      <dgm:prSet/>
      <dgm:spPr/>
      <dgm:t>
        <a:bodyPr/>
        <a:lstStyle/>
        <a:p>
          <a:endParaRPr lang="da-DK"/>
        </a:p>
      </dgm:t>
    </dgm:pt>
    <dgm:pt modelId="{B3611A60-3E4F-4B10-A482-1B24B85700DC}" type="sibTrans" cxnId="{8FF14565-30AF-4EED-9018-046A7859EFC9}">
      <dgm:prSet/>
      <dgm:spPr/>
      <dgm:t>
        <a:bodyPr/>
        <a:lstStyle/>
        <a:p>
          <a:endParaRPr lang="da-DK"/>
        </a:p>
      </dgm:t>
    </dgm:pt>
    <dgm:pt modelId="{0AD5178A-0889-4C30-9679-20FCF9BF0097}">
      <dgm:prSet phldrT="[Tekst]" custT="1"/>
      <dgm:spPr>
        <a:solidFill>
          <a:srgbClr val="0A5271"/>
        </a:solidFill>
        <a:ln w="12700">
          <a:solidFill>
            <a:srgbClr val="080808"/>
          </a:solidFill>
        </a:ln>
      </dgm:spPr>
      <dgm:t>
        <a:bodyPr/>
        <a:lstStyle/>
        <a:p>
          <a:r>
            <a:rPr lang="da-DK" sz="900" b="1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Omsorgscentre</a:t>
          </a:r>
          <a:endParaRPr lang="da-DK" sz="900" b="0" dirty="0">
            <a:solidFill>
              <a:srgbClr val="FFFFFF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8C52FADA-79EF-439A-8483-9A669AB18392}" type="parTrans" cxnId="{BD1AF547-EE38-4748-A1F0-C164F4877D14}">
      <dgm:prSet/>
      <dgm:spPr/>
      <dgm:t>
        <a:bodyPr/>
        <a:lstStyle/>
        <a:p>
          <a:endParaRPr lang="da-DK"/>
        </a:p>
      </dgm:t>
    </dgm:pt>
    <dgm:pt modelId="{AF96F893-37D6-4565-862F-059CDA83AD50}" type="sibTrans" cxnId="{BD1AF547-EE38-4748-A1F0-C164F4877D14}">
      <dgm:prSet/>
      <dgm:spPr/>
      <dgm:t>
        <a:bodyPr/>
        <a:lstStyle/>
        <a:p>
          <a:endParaRPr lang="da-DK"/>
        </a:p>
      </dgm:t>
    </dgm:pt>
    <dgm:pt modelId="{0FE8BBDF-987F-4054-81EB-6389AE76951B}">
      <dgm:prSet/>
      <dgm:spPr>
        <a:solidFill>
          <a:srgbClr val="0A5271"/>
        </a:solidFill>
        <a:ln w="12700">
          <a:solidFill>
            <a:srgbClr val="080808"/>
          </a:solidFill>
        </a:ln>
      </dgm:spPr>
      <dgm:t>
        <a:bodyPr/>
        <a:lstStyle/>
        <a:p>
          <a:r>
            <a:rPr lang="da-DK" b="1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Nordhøj og De tre Ege</a:t>
          </a:r>
          <a:br>
            <a:rPr lang="da-DK" b="1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</a:br>
          <a:r>
            <a:rPr lang="da-DK" b="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Centerleder Bettina Wiegaard</a:t>
          </a:r>
          <a:endParaRPr lang="da-DK" b="1" dirty="0">
            <a:solidFill>
              <a:srgbClr val="FFFFFF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8E93E829-0CB6-4CC4-BF7D-E8D6004B5FE0}" type="parTrans" cxnId="{770C55EA-6497-4AC0-83B5-E5F00130FF9E}">
      <dgm:prSet/>
      <dgm:spPr/>
      <dgm:t>
        <a:bodyPr/>
        <a:lstStyle/>
        <a:p>
          <a:endParaRPr lang="da-DK"/>
        </a:p>
      </dgm:t>
    </dgm:pt>
    <dgm:pt modelId="{0C230F8C-41DA-4C81-8EE9-1BE76B341270}" type="sibTrans" cxnId="{770C55EA-6497-4AC0-83B5-E5F00130FF9E}">
      <dgm:prSet/>
      <dgm:spPr/>
      <dgm:t>
        <a:bodyPr/>
        <a:lstStyle/>
        <a:p>
          <a:endParaRPr lang="da-DK"/>
        </a:p>
      </dgm:t>
    </dgm:pt>
    <dgm:pt modelId="{0F8ECC98-0A34-4862-9444-B683B800BFA6}">
      <dgm:prSet/>
      <dgm:spPr>
        <a:solidFill>
          <a:srgbClr val="0A5271"/>
        </a:solidFill>
        <a:ln w="12700">
          <a:solidFill>
            <a:srgbClr val="080808"/>
          </a:solidFill>
        </a:ln>
      </dgm:spPr>
      <dgm:t>
        <a:bodyPr/>
        <a:lstStyle/>
        <a:p>
          <a:r>
            <a:rPr lang="da-DK" b="1" dirty="0" err="1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Pedershave</a:t>
          </a:r>
          <a:br>
            <a:rPr lang="da-DK" b="1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</a:br>
          <a:r>
            <a:rPr lang="da-DK" b="1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C</a:t>
          </a:r>
          <a:r>
            <a:rPr lang="da-DK" b="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enterleder Julie Kjellberg-Andersen</a:t>
          </a:r>
          <a:endParaRPr lang="da-DK" b="1" dirty="0">
            <a:solidFill>
              <a:srgbClr val="FFFFFF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6A39EEC9-84D9-407D-A21A-821B8D50FEB9}" type="parTrans" cxnId="{C354B307-4E60-4B7C-957F-4DDBCEC5339F}">
      <dgm:prSet/>
      <dgm:spPr/>
      <dgm:t>
        <a:bodyPr/>
        <a:lstStyle/>
        <a:p>
          <a:endParaRPr lang="da-DK"/>
        </a:p>
      </dgm:t>
    </dgm:pt>
    <dgm:pt modelId="{6FF1B490-9998-4741-8E29-29449719E08E}" type="sibTrans" cxnId="{C354B307-4E60-4B7C-957F-4DDBCEC5339F}">
      <dgm:prSet/>
      <dgm:spPr/>
      <dgm:t>
        <a:bodyPr/>
        <a:lstStyle/>
        <a:p>
          <a:endParaRPr lang="da-DK"/>
        </a:p>
      </dgm:t>
    </dgm:pt>
    <dgm:pt modelId="{29424444-CA21-4B97-BC3A-19DC6997CDF6}">
      <dgm:prSet/>
      <dgm:spPr>
        <a:solidFill>
          <a:srgbClr val="0A5271"/>
        </a:solidFill>
        <a:ln w="12700">
          <a:solidFill>
            <a:srgbClr val="080808"/>
          </a:solidFill>
        </a:ln>
      </dgm:spPr>
      <dgm:t>
        <a:bodyPr/>
        <a:lstStyle/>
        <a:p>
          <a:r>
            <a:rPr lang="da-DK" b="1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Tolleruphøj, Solgården og Daghjemmene</a:t>
          </a:r>
          <a:br>
            <a:rPr lang="da-DK" b="1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</a:br>
          <a:r>
            <a:rPr lang="da-DK" b="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Centerleder Signe Welcher Nielsen</a:t>
          </a:r>
          <a:endParaRPr lang="da-DK" b="1" dirty="0">
            <a:solidFill>
              <a:srgbClr val="FFFFFF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F61DC92F-D368-4F28-80E9-F9FC45502556}" type="parTrans" cxnId="{D6A7C3FA-6773-4698-AD1F-4BFC528A96A4}">
      <dgm:prSet/>
      <dgm:spPr/>
      <dgm:t>
        <a:bodyPr/>
        <a:lstStyle/>
        <a:p>
          <a:endParaRPr lang="da-DK"/>
        </a:p>
      </dgm:t>
    </dgm:pt>
    <dgm:pt modelId="{2AD61253-F6F9-42DB-96CE-AE76561D7E62}" type="sibTrans" cxnId="{D6A7C3FA-6773-4698-AD1F-4BFC528A96A4}">
      <dgm:prSet/>
      <dgm:spPr/>
      <dgm:t>
        <a:bodyPr/>
        <a:lstStyle/>
        <a:p>
          <a:endParaRPr lang="da-DK"/>
        </a:p>
      </dgm:t>
    </dgm:pt>
    <dgm:pt modelId="{D899BC18-13B2-4453-AA18-831E8C0CB89E}" type="pres">
      <dgm:prSet presAssocID="{846EAA67-8B97-484C-9E49-91A961B5EAE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E248B203-F55E-4F4F-A3EA-D991489374E0}" type="pres">
      <dgm:prSet presAssocID="{3B76FC3C-99A3-409F-980C-CA2098B7D276}" presName="hierRoot1" presStyleCnt="0">
        <dgm:presLayoutVars>
          <dgm:hierBranch val="init"/>
        </dgm:presLayoutVars>
      </dgm:prSet>
      <dgm:spPr/>
    </dgm:pt>
    <dgm:pt modelId="{FC27BF75-74FA-4EE2-8E61-2B9D3BDD3CF7}" type="pres">
      <dgm:prSet presAssocID="{3B76FC3C-99A3-409F-980C-CA2098B7D276}" presName="rootComposite1" presStyleCnt="0"/>
      <dgm:spPr/>
    </dgm:pt>
    <dgm:pt modelId="{CB785933-4B61-42F1-9E7F-9B56FE205DAE}" type="pres">
      <dgm:prSet presAssocID="{3B76FC3C-99A3-409F-980C-CA2098B7D276}" presName="rootText1" presStyleLbl="node0" presStyleIdx="0" presStyleCnt="1" custScaleX="163491" custScaleY="162073" custLinFactNeighborX="-7585" custLinFactNeighborY="-13582">
        <dgm:presLayoutVars>
          <dgm:chPref val="3"/>
        </dgm:presLayoutVars>
      </dgm:prSet>
      <dgm:spPr/>
    </dgm:pt>
    <dgm:pt modelId="{A2AD7ADA-6451-47A0-94F2-27D2E3A03507}" type="pres">
      <dgm:prSet presAssocID="{3B76FC3C-99A3-409F-980C-CA2098B7D276}" presName="rootConnector1" presStyleLbl="node1" presStyleIdx="0" presStyleCnt="0"/>
      <dgm:spPr/>
    </dgm:pt>
    <dgm:pt modelId="{FD8AB2DB-B56B-4199-943D-6DE57E384744}" type="pres">
      <dgm:prSet presAssocID="{3B76FC3C-99A3-409F-980C-CA2098B7D276}" presName="hierChild2" presStyleCnt="0"/>
      <dgm:spPr/>
    </dgm:pt>
    <dgm:pt modelId="{76F090BB-D12F-4DFF-977C-2D36813E4557}" type="pres">
      <dgm:prSet presAssocID="{D815577C-031B-465B-B952-40E3E55D1905}" presName="Name37" presStyleLbl="parChTrans1D2" presStyleIdx="0" presStyleCnt="8"/>
      <dgm:spPr/>
    </dgm:pt>
    <dgm:pt modelId="{E5B340FF-5AB6-4D93-A92F-2088334587D4}" type="pres">
      <dgm:prSet presAssocID="{5F24BBE7-851C-472C-A528-82DFD0F67089}" presName="hierRoot2" presStyleCnt="0">
        <dgm:presLayoutVars>
          <dgm:hierBranch val="init"/>
        </dgm:presLayoutVars>
      </dgm:prSet>
      <dgm:spPr/>
    </dgm:pt>
    <dgm:pt modelId="{2EA8AD70-6EC9-417C-A8FA-8BA07869E47F}" type="pres">
      <dgm:prSet presAssocID="{5F24BBE7-851C-472C-A528-82DFD0F67089}" presName="rootComposite" presStyleCnt="0"/>
      <dgm:spPr/>
    </dgm:pt>
    <dgm:pt modelId="{55E2BE44-7BFD-459D-B2DB-884C0BD76BF0}" type="pres">
      <dgm:prSet presAssocID="{5F24BBE7-851C-472C-A528-82DFD0F67089}" presName="rootText" presStyleLbl="node2" presStyleIdx="0" presStyleCnt="7" custScaleX="109491" custScaleY="181349" custLinFactNeighborX="21540">
        <dgm:presLayoutVars>
          <dgm:chPref val="3"/>
        </dgm:presLayoutVars>
      </dgm:prSet>
      <dgm:spPr/>
    </dgm:pt>
    <dgm:pt modelId="{56E14203-0A55-4C71-A122-CDD098531294}" type="pres">
      <dgm:prSet presAssocID="{5F24BBE7-851C-472C-A528-82DFD0F67089}" presName="rootConnector" presStyleLbl="node2" presStyleIdx="0" presStyleCnt="7"/>
      <dgm:spPr/>
    </dgm:pt>
    <dgm:pt modelId="{DEB08E9D-01DB-4FCD-A9B3-5D06874957CE}" type="pres">
      <dgm:prSet presAssocID="{5F24BBE7-851C-472C-A528-82DFD0F67089}" presName="hierChild4" presStyleCnt="0"/>
      <dgm:spPr/>
    </dgm:pt>
    <dgm:pt modelId="{79F26536-4F1A-4393-8E47-C04BC37634BD}" type="pres">
      <dgm:prSet presAssocID="{5F24BBE7-851C-472C-A528-82DFD0F67089}" presName="hierChild5" presStyleCnt="0"/>
      <dgm:spPr/>
    </dgm:pt>
    <dgm:pt modelId="{D851E6E3-35E7-48CB-89ED-13F2E003A1E9}" type="pres">
      <dgm:prSet presAssocID="{08B12750-8C74-439E-9FA0-BB465983BC0E}" presName="Name37" presStyleLbl="parChTrans1D2" presStyleIdx="1" presStyleCnt="8"/>
      <dgm:spPr/>
    </dgm:pt>
    <dgm:pt modelId="{7276EFDE-AAF0-47F9-B69E-03C7C170E6EF}" type="pres">
      <dgm:prSet presAssocID="{F39E7E38-0B84-4FB7-A784-799315B575E7}" presName="hierRoot2" presStyleCnt="0">
        <dgm:presLayoutVars>
          <dgm:hierBranch val="init"/>
        </dgm:presLayoutVars>
      </dgm:prSet>
      <dgm:spPr/>
    </dgm:pt>
    <dgm:pt modelId="{63268687-2807-44C1-895D-947C9E00109C}" type="pres">
      <dgm:prSet presAssocID="{F39E7E38-0B84-4FB7-A784-799315B575E7}" presName="rootComposite" presStyleCnt="0"/>
      <dgm:spPr/>
    </dgm:pt>
    <dgm:pt modelId="{847DEDBA-D2BE-45EA-B973-F0498C985BF9}" type="pres">
      <dgm:prSet presAssocID="{F39E7E38-0B84-4FB7-A784-799315B575E7}" presName="rootText" presStyleLbl="node2" presStyleIdx="1" presStyleCnt="7" custScaleX="151182" custScaleY="181349" custLinFactNeighborX="17139">
        <dgm:presLayoutVars>
          <dgm:chPref val="3"/>
        </dgm:presLayoutVars>
      </dgm:prSet>
      <dgm:spPr/>
    </dgm:pt>
    <dgm:pt modelId="{1C703729-2B2A-4772-B840-343C89DE9969}" type="pres">
      <dgm:prSet presAssocID="{F39E7E38-0B84-4FB7-A784-799315B575E7}" presName="rootConnector" presStyleLbl="node2" presStyleIdx="1" presStyleCnt="7"/>
      <dgm:spPr/>
    </dgm:pt>
    <dgm:pt modelId="{86A91A4C-A9CB-4E06-AC80-5AD614B91013}" type="pres">
      <dgm:prSet presAssocID="{F39E7E38-0B84-4FB7-A784-799315B575E7}" presName="hierChild4" presStyleCnt="0"/>
      <dgm:spPr/>
    </dgm:pt>
    <dgm:pt modelId="{E4B3EF99-F2EE-4996-AEFB-C229D57D3231}" type="pres">
      <dgm:prSet presAssocID="{F39E7E38-0B84-4FB7-A784-799315B575E7}" presName="hierChild5" presStyleCnt="0"/>
      <dgm:spPr/>
    </dgm:pt>
    <dgm:pt modelId="{0E93E1F0-7364-490D-A999-47D2E3459F9A}" type="pres">
      <dgm:prSet presAssocID="{C667E316-A669-4847-A8F3-6C4211E82CF6}" presName="Name37" presStyleLbl="parChTrans1D2" presStyleIdx="2" presStyleCnt="8"/>
      <dgm:spPr/>
    </dgm:pt>
    <dgm:pt modelId="{21055341-BB68-4283-84FF-F75A8653AD8D}" type="pres">
      <dgm:prSet presAssocID="{F78F4F2D-B744-4BF2-981E-7EABF298FF2A}" presName="hierRoot2" presStyleCnt="0">
        <dgm:presLayoutVars>
          <dgm:hierBranch val="init"/>
        </dgm:presLayoutVars>
      </dgm:prSet>
      <dgm:spPr/>
    </dgm:pt>
    <dgm:pt modelId="{AD9913FB-0D7B-49C5-BED4-7B34A7F94067}" type="pres">
      <dgm:prSet presAssocID="{F78F4F2D-B744-4BF2-981E-7EABF298FF2A}" presName="rootComposite" presStyleCnt="0"/>
      <dgm:spPr/>
    </dgm:pt>
    <dgm:pt modelId="{BD004EA1-3358-4B44-963F-7112F1B85F33}" type="pres">
      <dgm:prSet presAssocID="{F78F4F2D-B744-4BF2-981E-7EABF298FF2A}" presName="rootText" presStyleLbl="node2" presStyleIdx="2" presStyleCnt="7" custScaleX="109545" custScaleY="181349" custLinFactNeighborX="22722">
        <dgm:presLayoutVars>
          <dgm:chPref val="3"/>
        </dgm:presLayoutVars>
      </dgm:prSet>
      <dgm:spPr/>
    </dgm:pt>
    <dgm:pt modelId="{049FFF8D-D53A-404D-A645-C7ADFB8B64EE}" type="pres">
      <dgm:prSet presAssocID="{F78F4F2D-B744-4BF2-981E-7EABF298FF2A}" presName="rootConnector" presStyleLbl="node2" presStyleIdx="2" presStyleCnt="7"/>
      <dgm:spPr/>
    </dgm:pt>
    <dgm:pt modelId="{06A7339D-F25B-4940-9725-514FFC8833B6}" type="pres">
      <dgm:prSet presAssocID="{F78F4F2D-B744-4BF2-981E-7EABF298FF2A}" presName="hierChild4" presStyleCnt="0"/>
      <dgm:spPr/>
    </dgm:pt>
    <dgm:pt modelId="{20940FEE-AB74-4CF2-B53E-FE1FA6DDC266}" type="pres">
      <dgm:prSet presAssocID="{F78F4F2D-B744-4BF2-981E-7EABF298FF2A}" presName="hierChild5" presStyleCnt="0"/>
      <dgm:spPr/>
    </dgm:pt>
    <dgm:pt modelId="{593010D8-DBAE-46BD-9B23-2461155578EF}" type="pres">
      <dgm:prSet presAssocID="{E06526C5-CBC9-4518-8B4C-D59A57ACAF7F}" presName="Name37" presStyleLbl="parChTrans1D2" presStyleIdx="3" presStyleCnt="8"/>
      <dgm:spPr/>
    </dgm:pt>
    <dgm:pt modelId="{1C47E2A4-70EB-44E6-B984-EE3ABBBAD9AA}" type="pres">
      <dgm:prSet presAssocID="{C04B3B06-7041-468E-A241-0248E890214D}" presName="hierRoot2" presStyleCnt="0">
        <dgm:presLayoutVars>
          <dgm:hierBranch val="init"/>
        </dgm:presLayoutVars>
      </dgm:prSet>
      <dgm:spPr/>
    </dgm:pt>
    <dgm:pt modelId="{86833A88-C36E-4222-A6B7-17B6F71FD3BD}" type="pres">
      <dgm:prSet presAssocID="{C04B3B06-7041-468E-A241-0248E890214D}" presName="rootComposite" presStyleCnt="0"/>
      <dgm:spPr/>
    </dgm:pt>
    <dgm:pt modelId="{A79ACE72-5491-431E-8EAD-F666A0E07ED3}" type="pres">
      <dgm:prSet presAssocID="{C04B3B06-7041-468E-A241-0248E890214D}" presName="rootText" presStyleLbl="node2" presStyleIdx="3" presStyleCnt="7" custScaleX="117573" custScaleY="181349" custLinFactNeighborX="18879">
        <dgm:presLayoutVars>
          <dgm:chPref val="3"/>
        </dgm:presLayoutVars>
      </dgm:prSet>
      <dgm:spPr/>
    </dgm:pt>
    <dgm:pt modelId="{DE0CD5EF-B48B-4AFD-81A1-8B0415400A66}" type="pres">
      <dgm:prSet presAssocID="{C04B3B06-7041-468E-A241-0248E890214D}" presName="rootConnector" presStyleLbl="node2" presStyleIdx="3" presStyleCnt="7"/>
      <dgm:spPr/>
    </dgm:pt>
    <dgm:pt modelId="{C05C30CC-27A9-4AA9-9920-FE3909AC34E8}" type="pres">
      <dgm:prSet presAssocID="{C04B3B06-7041-468E-A241-0248E890214D}" presName="hierChild4" presStyleCnt="0"/>
      <dgm:spPr/>
    </dgm:pt>
    <dgm:pt modelId="{94702440-D539-40B9-A3A1-C54E457A84FB}" type="pres">
      <dgm:prSet presAssocID="{C04B3B06-7041-468E-A241-0248E890214D}" presName="hierChild5" presStyleCnt="0"/>
      <dgm:spPr/>
    </dgm:pt>
    <dgm:pt modelId="{82CD853D-C46C-401B-8E89-33738028D1CF}" type="pres">
      <dgm:prSet presAssocID="{EDD9CB68-E53B-4974-B05B-B2C7A0F04A12}" presName="Name37" presStyleLbl="parChTrans1D2" presStyleIdx="4" presStyleCnt="8"/>
      <dgm:spPr/>
    </dgm:pt>
    <dgm:pt modelId="{3DD4606A-940C-4293-AF59-4802079BAE4D}" type="pres">
      <dgm:prSet presAssocID="{8195B4F7-9544-46FB-9401-38F214EC5EBF}" presName="hierRoot2" presStyleCnt="0">
        <dgm:presLayoutVars>
          <dgm:hierBranch val="init"/>
        </dgm:presLayoutVars>
      </dgm:prSet>
      <dgm:spPr/>
    </dgm:pt>
    <dgm:pt modelId="{67ECD05D-9C8C-4638-9013-E2624BBFCAAD}" type="pres">
      <dgm:prSet presAssocID="{8195B4F7-9544-46FB-9401-38F214EC5EBF}" presName="rootComposite" presStyleCnt="0"/>
      <dgm:spPr/>
    </dgm:pt>
    <dgm:pt modelId="{92542E41-5CD0-409A-A200-7814225CAC1C}" type="pres">
      <dgm:prSet presAssocID="{8195B4F7-9544-46FB-9401-38F214EC5EBF}" presName="rootText" presStyleLbl="node2" presStyleIdx="4" presStyleCnt="7" custScaleX="112814" custScaleY="181349" custLinFactNeighborX="17867" custLinFactNeighborY="322">
        <dgm:presLayoutVars>
          <dgm:chPref val="3"/>
        </dgm:presLayoutVars>
      </dgm:prSet>
      <dgm:spPr/>
    </dgm:pt>
    <dgm:pt modelId="{6B0F7035-4E47-4A76-B3A8-B332F09C9F13}" type="pres">
      <dgm:prSet presAssocID="{8195B4F7-9544-46FB-9401-38F214EC5EBF}" presName="rootConnector" presStyleLbl="node2" presStyleIdx="4" presStyleCnt="7"/>
      <dgm:spPr/>
    </dgm:pt>
    <dgm:pt modelId="{EC8A3C76-7A81-4C68-B302-00B1EEB9BC01}" type="pres">
      <dgm:prSet presAssocID="{8195B4F7-9544-46FB-9401-38F214EC5EBF}" presName="hierChild4" presStyleCnt="0"/>
      <dgm:spPr/>
    </dgm:pt>
    <dgm:pt modelId="{38C2E613-034C-4DD0-84EF-C4BA85810477}" type="pres">
      <dgm:prSet presAssocID="{8195B4F7-9544-46FB-9401-38F214EC5EBF}" presName="hierChild5" presStyleCnt="0"/>
      <dgm:spPr/>
    </dgm:pt>
    <dgm:pt modelId="{37F0278C-AC53-4125-AD92-81035B5F316F}" type="pres">
      <dgm:prSet presAssocID="{BCDAEBB7-33A6-4A4A-A6CA-95175533E876}" presName="Name37" presStyleLbl="parChTrans1D2" presStyleIdx="5" presStyleCnt="8"/>
      <dgm:spPr/>
    </dgm:pt>
    <dgm:pt modelId="{3CFD3FC9-F6E2-4A82-BC03-8C6286B37A8A}" type="pres">
      <dgm:prSet presAssocID="{77A20510-CDAB-414D-B59E-7F59AC35BFF5}" presName="hierRoot2" presStyleCnt="0">
        <dgm:presLayoutVars>
          <dgm:hierBranch val="init"/>
        </dgm:presLayoutVars>
      </dgm:prSet>
      <dgm:spPr/>
    </dgm:pt>
    <dgm:pt modelId="{14604D93-1B57-4774-9735-01A57253A9F4}" type="pres">
      <dgm:prSet presAssocID="{77A20510-CDAB-414D-B59E-7F59AC35BFF5}" presName="rootComposite" presStyleCnt="0"/>
      <dgm:spPr/>
    </dgm:pt>
    <dgm:pt modelId="{167BE9AE-FE7C-4812-89FA-D296077F2438}" type="pres">
      <dgm:prSet presAssocID="{77A20510-CDAB-414D-B59E-7F59AC35BFF5}" presName="rootText" presStyleLbl="node2" presStyleIdx="5" presStyleCnt="7" custScaleX="125655" custScaleY="181349" custLinFactNeighborX="9893" custLinFactNeighborY="-77">
        <dgm:presLayoutVars>
          <dgm:chPref val="3"/>
        </dgm:presLayoutVars>
      </dgm:prSet>
      <dgm:spPr/>
    </dgm:pt>
    <dgm:pt modelId="{108E3D5A-DBFE-4F77-AB57-22096D31A0D5}" type="pres">
      <dgm:prSet presAssocID="{77A20510-CDAB-414D-B59E-7F59AC35BFF5}" presName="rootConnector" presStyleLbl="node2" presStyleIdx="5" presStyleCnt="7"/>
      <dgm:spPr/>
    </dgm:pt>
    <dgm:pt modelId="{04D6110D-FB2D-4744-BB47-35056D035551}" type="pres">
      <dgm:prSet presAssocID="{77A20510-CDAB-414D-B59E-7F59AC35BFF5}" presName="hierChild4" presStyleCnt="0"/>
      <dgm:spPr/>
    </dgm:pt>
    <dgm:pt modelId="{B01548D2-816C-443B-BA8F-2E6EA1139ACE}" type="pres">
      <dgm:prSet presAssocID="{77A20510-CDAB-414D-B59E-7F59AC35BFF5}" presName="hierChild5" presStyleCnt="0"/>
      <dgm:spPr/>
    </dgm:pt>
    <dgm:pt modelId="{2735454A-D90F-4A40-ADBE-86463862626B}" type="pres">
      <dgm:prSet presAssocID="{8C52FADA-79EF-439A-8483-9A669AB18392}" presName="Name37" presStyleLbl="parChTrans1D2" presStyleIdx="6" presStyleCnt="8"/>
      <dgm:spPr/>
    </dgm:pt>
    <dgm:pt modelId="{C332BA4D-FC8C-423F-92CF-606C5E1B19B5}" type="pres">
      <dgm:prSet presAssocID="{0AD5178A-0889-4C30-9679-20FCF9BF0097}" presName="hierRoot2" presStyleCnt="0">
        <dgm:presLayoutVars>
          <dgm:hierBranch val="init"/>
        </dgm:presLayoutVars>
      </dgm:prSet>
      <dgm:spPr/>
    </dgm:pt>
    <dgm:pt modelId="{BF565C2D-5B30-411B-B22F-68851463B98B}" type="pres">
      <dgm:prSet presAssocID="{0AD5178A-0889-4C30-9679-20FCF9BF0097}" presName="rootComposite" presStyleCnt="0"/>
      <dgm:spPr/>
    </dgm:pt>
    <dgm:pt modelId="{27B30942-E387-4E90-B62C-8328EBB0FE79}" type="pres">
      <dgm:prSet presAssocID="{0AD5178A-0889-4C30-9679-20FCF9BF0097}" presName="rootText" presStyleLbl="node2" presStyleIdx="6" presStyleCnt="7" custScaleX="122215" custScaleY="182227" custLinFactNeighborX="15839" custLinFactNeighborY="322">
        <dgm:presLayoutVars>
          <dgm:chPref val="3"/>
        </dgm:presLayoutVars>
      </dgm:prSet>
      <dgm:spPr/>
    </dgm:pt>
    <dgm:pt modelId="{4376FE6F-A114-4E21-8B4C-C7DF1687541E}" type="pres">
      <dgm:prSet presAssocID="{0AD5178A-0889-4C30-9679-20FCF9BF0097}" presName="rootConnector" presStyleLbl="node2" presStyleIdx="6" presStyleCnt="7"/>
      <dgm:spPr/>
    </dgm:pt>
    <dgm:pt modelId="{42E6579A-48FD-432D-BF2D-4F0EB97E6DE7}" type="pres">
      <dgm:prSet presAssocID="{0AD5178A-0889-4C30-9679-20FCF9BF0097}" presName="hierChild4" presStyleCnt="0"/>
      <dgm:spPr/>
    </dgm:pt>
    <dgm:pt modelId="{CBE6B037-3F74-4DD8-8E4C-0CE3C1A4FFD1}" type="pres">
      <dgm:prSet presAssocID="{8E93E829-0CB6-4CC4-BF7D-E8D6004B5FE0}" presName="Name37" presStyleLbl="parChTrans1D3" presStyleIdx="0" presStyleCnt="3"/>
      <dgm:spPr/>
    </dgm:pt>
    <dgm:pt modelId="{559A7265-DBE7-4A8F-B6E3-5C52D3782BF5}" type="pres">
      <dgm:prSet presAssocID="{0FE8BBDF-987F-4054-81EB-6389AE76951B}" presName="hierRoot2" presStyleCnt="0">
        <dgm:presLayoutVars>
          <dgm:hierBranch val="init"/>
        </dgm:presLayoutVars>
      </dgm:prSet>
      <dgm:spPr/>
    </dgm:pt>
    <dgm:pt modelId="{02BB2F49-0453-4146-BCF9-6280FBB9FC21}" type="pres">
      <dgm:prSet presAssocID="{0FE8BBDF-987F-4054-81EB-6389AE76951B}" presName="rootComposite" presStyleCnt="0"/>
      <dgm:spPr/>
    </dgm:pt>
    <dgm:pt modelId="{A6DD8494-B5D3-4028-8FAB-F61348E211BC}" type="pres">
      <dgm:prSet presAssocID="{0FE8BBDF-987F-4054-81EB-6389AE76951B}" presName="rootText" presStyleLbl="node3" presStyleIdx="0" presStyleCnt="3" custScaleX="165052" custLinFactNeighborX="5673" custLinFactNeighborY="6757">
        <dgm:presLayoutVars>
          <dgm:chPref val="3"/>
        </dgm:presLayoutVars>
      </dgm:prSet>
      <dgm:spPr/>
    </dgm:pt>
    <dgm:pt modelId="{F5426734-D515-49A1-9B11-ECD5170D97A5}" type="pres">
      <dgm:prSet presAssocID="{0FE8BBDF-987F-4054-81EB-6389AE76951B}" presName="rootConnector" presStyleLbl="node3" presStyleIdx="0" presStyleCnt="3"/>
      <dgm:spPr/>
    </dgm:pt>
    <dgm:pt modelId="{B449E46D-B82E-467D-920A-8F728DD6D721}" type="pres">
      <dgm:prSet presAssocID="{0FE8BBDF-987F-4054-81EB-6389AE76951B}" presName="hierChild4" presStyleCnt="0"/>
      <dgm:spPr/>
    </dgm:pt>
    <dgm:pt modelId="{B55E12DE-6E16-41E6-ADC9-BA957F4D523E}" type="pres">
      <dgm:prSet presAssocID="{0FE8BBDF-987F-4054-81EB-6389AE76951B}" presName="hierChild5" presStyleCnt="0"/>
      <dgm:spPr/>
    </dgm:pt>
    <dgm:pt modelId="{DE98296A-2FDE-456E-AC2A-92A4134D8B09}" type="pres">
      <dgm:prSet presAssocID="{6A39EEC9-84D9-407D-A21A-821B8D50FEB9}" presName="Name37" presStyleLbl="parChTrans1D3" presStyleIdx="1" presStyleCnt="3"/>
      <dgm:spPr/>
    </dgm:pt>
    <dgm:pt modelId="{C40DCCED-5179-4DF5-BD09-79E8927125E3}" type="pres">
      <dgm:prSet presAssocID="{0F8ECC98-0A34-4862-9444-B683B800BFA6}" presName="hierRoot2" presStyleCnt="0">
        <dgm:presLayoutVars>
          <dgm:hierBranch val="init"/>
        </dgm:presLayoutVars>
      </dgm:prSet>
      <dgm:spPr/>
    </dgm:pt>
    <dgm:pt modelId="{E6A94DCC-DF5A-4EF3-B2A0-CFF4F97C4AA8}" type="pres">
      <dgm:prSet presAssocID="{0F8ECC98-0A34-4862-9444-B683B800BFA6}" presName="rootComposite" presStyleCnt="0"/>
      <dgm:spPr/>
    </dgm:pt>
    <dgm:pt modelId="{EB5D70BB-8F95-45DF-96B0-1780AAA3AE3A}" type="pres">
      <dgm:prSet presAssocID="{0F8ECC98-0A34-4862-9444-B683B800BFA6}" presName="rootText" presStyleLbl="node3" presStyleIdx="1" presStyleCnt="3" custScaleX="165052" custLinFactNeighborX="5673" custLinFactNeighborY="6757">
        <dgm:presLayoutVars>
          <dgm:chPref val="3"/>
        </dgm:presLayoutVars>
      </dgm:prSet>
      <dgm:spPr/>
    </dgm:pt>
    <dgm:pt modelId="{2A6465BF-232D-4E7C-8611-681916853EBA}" type="pres">
      <dgm:prSet presAssocID="{0F8ECC98-0A34-4862-9444-B683B800BFA6}" presName="rootConnector" presStyleLbl="node3" presStyleIdx="1" presStyleCnt="3"/>
      <dgm:spPr/>
    </dgm:pt>
    <dgm:pt modelId="{C1237129-69E9-4426-92BA-9B95510C6540}" type="pres">
      <dgm:prSet presAssocID="{0F8ECC98-0A34-4862-9444-B683B800BFA6}" presName="hierChild4" presStyleCnt="0"/>
      <dgm:spPr/>
    </dgm:pt>
    <dgm:pt modelId="{DB1E9C2A-D584-43BB-94A6-76DE9C218337}" type="pres">
      <dgm:prSet presAssocID="{0F8ECC98-0A34-4862-9444-B683B800BFA6}" presName="hierChild5" presStyleCnt="0"/>
      <dgm:spPr/>
    </dgm:pt>
    <dgm:pt modelId="{B4E08471-91E8-43EA-96F4-B1EB79E04E09}" type="pres">
      <dgm:prSet presAssocID="{F61DC92F-D368-4F28-80E9-F9FC45502556}" presName="Name37" presStyleLbl="parChTrans1D3" presStyleIdx="2" presStyleCnt="3"/>
      <dgm:spPr/>
    </dgm:pt>
    <dgm:pt modelId="{48ECC9D9-F8B6-44CA-B2AC-F8E9983B1BC0}" type="pres">
      <dgm:prSet presAssocID="{29424444-CA21-4B97-BC3A-19DC6997CDF6}" presName="hierRoot2" presStyleCnt="0">
        <dgm:presLayoutVars>
          <dgm:hierBranch val="init"/>
        </dgm:presLayoutVars>
      </dgm:prSet>
      <dgm:spPr/>
    </dgm:pt>
    <dgm:pt modelId="{32760549-986F-47BA-83A2-DBBD68E12DFC}" type="pres">
      <dgm:prSet presAssocID="{29424444-CA21-4B97-BC3A-19DC6997CDF6}" presName="rootComposite" presStyleCnt="0"/>
      <dgm:spPr/>
    </dgm:pt>
    <dgm:pt modelId="{FD60D137-77B1-448A-8088-4418B5CBE251}" type="pres">
      <dgm:prSet presAssocID="{29424444-CA21-4B97-BC3A-19DC6997CDF6}" presName="rootText" presStyleLbl="node3" presStyleIdx="2" presStyleCnt="3" custScaleX="165052" custScaleY="131319" custLinFactNeighborX="5673" custLinFactNeighborY="562">
        <dgm:presLayoutVars>
          <dgm:chPref val="3"/>
        </dgm:presLayoutVars>
      </dgm:prSet>
      <dgm:spPr/>
    </dgm:pt>
    <dgm:pt modelId="{DC2E1024-847C-4FD2-BC92-8F1C1D36598B}" type="pres">
      <dgm:prSet presAssocID="{29424444-CA21-4B97-BC3A-19DC6997CDF6}" presName="rootConnector" presStyleLbl="node3" presStyleIdx="2" presStyleCnt="3"/>
      <dgm:spPr/>
    </dgm:pt>
    <dgm:pt modelId="{B5AB1EC0-0DE9-48D3-A34C-90E5C1DC5959}" type="pres">
      <dgm:prSet presAssocID="{29424444-CA21-4B97-BC3A-19DC6997CDF6}" presName="hierChild4" presStyleCnt="0"/>
      <dgm:spPr/>
    </dgm:pt>
    <dgm:pt modelId="{F278BE0B-5F78-4307-A5A8-719851AEE908}" type="pres">
      <dgm:prSet presAssocID="{29424444-CA21-4B97-BC3A-19DC6997CDF6}" presName="hierChild5" presStyleCnt="0"/>
      <dgm:spPr/>
    </dgm:pt>
    <dgm:pt modelId="{CC019BAA-792B-4C01-8246-46E6038C252C}" type="pres">
      <dgm:prSet presAssocID="{0AD5178A-0889-4C30-9679-20FCF9BF0097}" presName="hierChild5" presStyleCnt="0"/>
      <dgm:spPr/>
    </dgm:pt>
    <dgm:pt modelId="{EE9027CB-240D-44BF-B52F-8126631A59EC}" type="pres">
      <dgm:prSet presAssocID="{3B76FC3C-99A3-409F-980C-CA2098B7D276}" presName="hierChild3" presStyleCnt="0"/>
      <dgm:spPr/>
    </dgm:pt>
    <dgm:pt modelId="{273EA699-50B3-4F4C-92D5-B4F64A859D37}" type="pres">
      <dgm:prSet presAssocID="{0702A59B-FD0D-4435-83A8-2215DD1E7B35}" presName="Name111" presStyleLbl="parChTrans1D2" presStyleIdx="7" presStyleCnt="8"/>
      <dgm:spPr/>
    </dgm:pt>
    <dgm:pt modelId="{F17DA6E3-D481-4C52-841C-FCAD0ED78045}" type="pres">
      <dgm:prSet presAssocID="{F7C65F01-3209-40D2-B180-3D1E86C92D7B}" presName="hierRoot3" presStyleCnt="0">
        <dgm:presLayoutVars>
          <dgm:hierBranch val="init"/>
        </dgm:presLayoutVars>
      </dgm:prSet>
      <dgm:spPr/>
    </dgm:pt>
    <dgm:pt modelId="{BE5169DB-5EBD-40D5-AFE7-AE8C4F1CDC1E}" type="pres">
      <dgm:prSet presAssocID="{F7C65F01-3209-40D2-B180-3D1E86C92D7B}" presName="rootComposite3" presStyleCnt="0"/>
      <dgm:spPr/>
    </dgm:pt>
    <dgm:pt modelId="{DD851A30-A5F8-48D3-AA11-8CDCDD7142B0}" type="pres">
      <dgm:prSet presAssocID="{F7C65F01-3209-40D2-B180-3D1E86C92D7B}" presName="rootText3" presStyleLbl="asst1" presStyleIdx="0" presStyleCnt="1" custScaleX="140987" custScaleY="134221" custLinFactNeighborX="-47364" custLinFactNeighborY="-34383">
        <dgm:presLayoutVars>
          <dgm:chPref val="3"/>
        </dgm:presLayoutVars>
      </dgm:prSet>
      <dgm:spPr/>
    </dgm:pt>
    <dgm:pt modelId="{BF9C68B0-8FDB-4F5D-A16A-8440514A0C54}" type="pres">
      <dgm:prSet presAssocID="{F7C65F01-3209-40D2-B180-3D1E86C92D7B}" presName="rootConnector3" presStyleLbl="asst1" presStyleIdx="0" presStyleCnt="1"/>
      <dgm:spPr/>
    </dgm:pt>
    <dgm:pt modelId="{1CE65090-F48E-454A-8A7A-392812515786}" type="pres">
      <dgm:prSet presAssocID="{F7C65F01-3209-40D2-B180-3D1E86C92D7B}" presName="hierChild6" presStyleCnt="0"/>
      <dgm:spPr/>
    </dgm:pt>
    <dgm:pt modelId="{7F01A97C-E8CB-4EF5-86CB-E5EADADAD6D3}" type="pres">
      <dgm:prSet presAssocID="{F7C65F01-3209-40D2-B180-3D1E86C92D7B}" presName="hierChild7" presStyleCnt="0"/>
      <dgm:spPr/>
    </dgm:pt>
  </dgm:ptLst>
  <dgm:cxnLst>
    <dgm:cxn modelId="{A2B2CC04-41BE-4D30-ADDE-2ACEE238B1B3}" type="presOf" srcId="{29424444-CA21-4B97-BC3A-19DC6997CDF6}" destId="{DC2E1024-847C-4FD2-BC92-8F1C1D36598B}" srcOrd="1" destOrd="0" presId="urn:microsoft.com/office/officeart/2005/8/layout/orgChart1"/>
    <dgm:cxn modelId="{B1BDE105-0908-444F-8EE0-7B33C9035B8F}" type="presOf" srcId="{F39E7E38-0B84-4FB7-A784-799315B575E7}" destId="{1C703729-2B2A-4772-B840-343C89DE9969}" srcOrd="1" destOrd="0" presId="urn:microsoft.com/office/officeart/2005/8/layout/orgChart1"/>
    <dgm:cxn modelId="{C354B307-4E60-4B7C-957F-4DDBCEC5339F}" srcId="{0AD5178A-0889-4C30-9679-20FCF9BF0097}" destId="{0F8ECC98-0A34-4862-9444-B683B800BFA6}" srcOrd="1" destOrd="0" parTransId="{6A39EEC9-84D9-407D-A21A-821B8D50FEB9}" sibTransId="{6FF1B490-9998-4741-8E29-29449719E08E}"/>
    <dgm:cxn modelId="{2912660B-7684-4C9A-B549-211176BA1C58}" type="presOf" srcId="{E06526C5-CBC9-4518-8B4C-D59A57ACAF7F}" destId="{593010D8-DBAE-46BD-9B23-2461155578EF}" srcOrd="0" destOrd="0" presId="urn:microsoft.com/office/officeart/2005/8/layout/orgChart1"/>
    <dgm:cxn modelId="{B77CED0E-11F6-427F-9DC9-9B1636E84D53}" type="presOf" srcId="{3B76FC3C-99A3-409F-980C-CA2098B7D276}" destId="{CB785933-4B61-42F1-9E7F-9B56FE205DAE}" srcOrd="0" destOrd="0" presId="urn:microsoft.com/office/officeart/2005/8/layout/orgChart1"/>
    <dgm:cxn modelId="{ACC81613-915B-42AC-8AA4-738828971876}" type="presOf" srcId="{EDD9CB68-E53B-4974-B05B-B2C7A0F04A12}" destId="{82CD853D-C46C-401B-8E89-33738028D1CF}" srcOrd="0" destOrd="0" presId="urn:microsoft.com/office/officeart/2005/8/layout/orgChart1"/>
    <dgm:cxn modelId="{274BB51F-8F2A-4ACE-930F-5362480C5AD3}" type="presOf" srcId="{0FE8BBDF-987F-4054-81EB-6389AE76951B}" destId="{F5426734-D515-49A1-9B11-ECD5170D97A5}" srcOrd="1" destOrd="0" presId="urn:microsoft.com/office/officeart/2005/8/layout/orgChart1"/>
    <dgm:cxn modelId="{828B3921-C5FB-426D-8F50-570ACFE7807F}" type="presOf" srcId="{F39E7E38-0B84-4FB7-A784-799315B575E7}" destId="{847DEDBA-D2BE-45EA-B973-F0498C985BF9}" srcOrd="0" destOrd="0" presId="urn:microsoft.com/office/officeart/2005/8/layout/orgChart1"/>
    <dgm:cxn modelId="{CC432C33-D214-414D-913E-61E87C9DCF05}" type="presOf" srcId="{C667E316-A669-4847-A8F3-6C4211E82CF6}" destId="{0E93E1F0-7364-490D-A999-47D2E3459F9A}" srcOrd="0" destOrd="0" presId="urn:microsoft.com/office/officeart/2005/8/layout/orgChart1"/>
    <dgm:cxn modelId="{F0683434-E2DC-468C-94B6-3CBC6FDA4EF3}" type="presOf" srcId="{C04B3B06-7041-468E-A241-0248E890214D}" destId="{DE0CD5EF-B48B-4AFD-81A1-8B0415400A66}" srcOrd="1" destOrd="0" presId="urn:microsoft.com/office/officeart/2005/8/layout/orgChart1"/>
    <dgm:cxn modelId="{DF7BD83E-AB46-4EA9-B04B-AA246353BA76}" type="presOf" srcId="{5F24BBE7-851C-472C-A528-82DFD0F67089}" destId="{56E14203-0A55-4C71-A122-CDD098531294}" srcOrd="1" destOrd="0" presId="urn:microsoft.com/office/officeart/2005/8/layout/orgChart1"/>
    <dgm:cxn modelId="{68065C43-B9F6-4BDD-9ACB-C635A6B08A68}" type="presOf" srcId="{F7C65F01-3209-40D2-B180-3D1E86C92D7B}" destId="{DD851A30-A5F8-48D3-AA11-8CDCDD7142B0}" srcOrd="0" destOrd="0" presId="urn:microsoft.com/office/officeart/2005/8/layout/orgChart1"/>
    <dgm:cxn modelId="{C6287163-1227-4DB8-952C-C358A61891CA}" type="presOf" srcId="{29424444-CA21-4B97-BC3A-19DC6997CDF6}" destId="{FD60D137-77B1-448A-8088-4418B5CBE251}" srcOrd="0" destOrd="0" presId="urn:microsoft.com/office/officeart/2005/8/layout/orgChart1"/>
    <dgm:cxn modelId="{8FF14565-30AF-4EED-9018-046A7859EFC9}" srcId="{3B76FC3C-99A3-409F-980C-CA2098B7D276}" destId="{77A20510-CDAB-414D-B59E-7F59AC35BFF5}" srcOrd="6" destOrd="0" parTransId="{BCDAEBB7-33A6-4A4A-A6CA-95175533E876}" sibTransId="{B3611A60-3E4F-4B10-A482-1B24B85700DC}"/>
    <dgm:cxn modelId="{BD1AF547-EE38-4748-A1F0-C164F4877D14}" srcId="{3B76FC3C-99A3-409F-980C-CA2098B7D276}" destId="{0AD5178A-0889-4C30-9679-20FCF9BF0097}" srcOrd="7" destOrd="0" parTransId="{8C52FADA-79EF-439A-8483-9A669AB18392}" sibTransId="{AF96F893-37D6-4565-862F-059CDA83AD50}"/>
    <dgm:cxn modelId="{4B240273-521D-451C-82FC-2AE977816BC6}" srcId="{3B76FC3C-99A3-409F-980C-CA2098B7D276}" destId="{C04B3B06-7041-468E-A241-0248E890214D}" srcOrd="4" destOrd="0" parTransId="{E06526C5-CBC9-4518-8B4C-D59A57ACAF7F}" sibTransId="{52EF9FFB-7A1D-4DEE-90AB-1A7C74D27037}"/>
    <dgm:cxn modelId="{FAB1DC54-B1A0-4D4B-AB0E-B9D0AF4B5CFB}" type="presOf" srcId="{3B76FC3C-99A3-409F-980C-CA2098B7D276}" destId="{A2AD7ADA-6451-47A0-94F2-27D2E3A03507}" srcOrd="1" destOrd="0" presId="urn:microsoft.com/office/officeart/2005/8/layout/orgChart1"/>
    <dgm:cxn modelId="{90383976-9C23-4C20-9136-ACC4AC5A2CD1}" type="presOf" srcId="{6A39EEC9-84D9-407D-A21A-821B8D50FEB9}" destId="{DE98296A-2FDE-456E-AC2A-92A4134D8B09}" srcOrd="0" destOrd="0" presId="urn:microsoft.com/office/officeart/2005/8/layout/orgChart1"/>
    <dgm:cxn modelId="{53237477-EE4C-4E17-A369-28A3531102B8}" srcId="{3B76FC3C-99A3-409F-980C-CA2098B7D276}" destId="{F78F4F2D-B744-4BF2-981E-7EABF298FF2A}" srcOrd="3" destOrd="0" parTransId="{C667E316-A669-4847-A8F3-6C4211E82CF6}" sibTransId="{5C2AB2EE-6286-4844-B4B1-DE87C57F2275}"/>
    <dgm:cxn modelId="{0493B75A-82B8-484C-A8B5-3BFE5BF29D69}" type="presOf" srcId="{C04B3B06-7041-468E-A241-0248E890214D}" destId="{A79ACE72-5491-431E-8EAD-F666A0E07ED3}" srcOrd="0" destOrd="0" presId="urn:microsoft.com/office/officeart/2005/8/layout/orgChart1"/>
    <dgm:cxn modelId="{6FCCD95A-9F67-46AA-A2CD-98E7BDEA5776}" type="presOf" srcId="{0AD5178A-0889-4C30-9679-20FCF9BF0097}" destId="{4376FE6F-A114-4E21-8B4C-C7DF1687541E}" srcOrd="1" destOrd="0" presId="urn:microsoft.com/office/officeart/2005/8/layout/orgChart1"/>
    <dgm:cxn modelId="{868A577F-7C11-43F2-9DDB-789E9BF4A154}" type="presOf" srcId="{8195B4F7-9544-46FB-9401-38F214EC5EBF}" destId="{6B0F7035-4E47-4A76-B3A8-B332F09C9F13}" srcOrd="1" destOrd="0" presId="urn:microsoft.com/office/officeart/2005/8/layout/orgChart1"/>
    <dgm:cxn modelId="{55369B81-C1DF-442D-8320-4685FB05CA2D}" type="presOf" srcId="{F78F4F2D-B744-4BF2-981E-7EABF298FF2A}" destId="{049FFF8D-D53A-404D-A645-C7ADFB8B64EE}" srcOrd="1" destOrd="0" presId="urn:microsoft.com/office/officeart/2005/8/layout/orgChart1"/>
    <dgm:cxn modelId="{3C46C884-B874-491C-BFE2-3BB22E07EDC0}" type="presOf" srcId="{F78F4F2D-B744-4BF2-981E-7EABF298FF2A}" destId="{BD004EA1-3358-4B44-963F-7112F1B85F33}" srcOrd="0" destOrd="0" presId="urn:microsoft.com/office/officeart/2005/8/layout/orgChart1"/>
    <dgm:cxn modelId="{D489048F-1F4E-413F-9B2A-6E118E3D1230}" type="presOf" srcId="{D815577C-031B-465B-B952-40E3E55D1905}" destId="{76F090BB-D12F-4DFF-977C-2D36813E4557}" srcOrd="0" destOrd="0" presId="urn:microsoft.com/office/officeart/2005/8/layout/orgChart1"/>
    <dgm:cxn modelId="{05F7C593-7F76-4039-874A-7F83B3742300}" type="presOf" srcId="{F61DC92F-D368-4F28-80E9-F9FC45502556}" destId="{B4E08471-91E8-43EA-96F4-B1EB79E04E09}" srcOrd="0" destOrd="0" presId="urn:microsoft.com/office/officeart/2005/8/layout/orgChart1"/>
    <dgm:cxn modelId="{BD3F9794-765E-4284-A950-C9FFE2DCE9E6}" type="presOf" srcId="{0AD5178A-0889-4C30-9679-20FCF9BF0097}" destId="{27B30942-E387-4E90-B62C-8328EBB0FE79}" srcOrd="0" destOrd="0" presId="urn:microsoft.com/office/officeart/2005/8/layout/orgChart1"/>
    <dgm:cxn modelId="{CCB6259B-2AB5-4374-9BF8-B8DC69126364}" srcId="{3B76FC3C-99A3-409F-980C-CA2098B7D276}" destId="{5F24BBE7-851C-472C-A528-82DFD0F67089}" srcOrd="1" destOrd="0" parTransId="{D815577C-031B-465B-B952-40E3E55D1905}" sibTransId="{BEE9680B-A677-4CFE-A824-98DFD0ABE056}"/>
    <dgm:cxn modelId="{15A01CA0-3C44-45A1-B6BE-38F5CE759E5A}" type="presOf" srcId="{8195B4F7-9544-46FB-9401-38F214EC5EBF}" destId="{92542E41-5CD0-409A-A200-7814225CAC1C}" srcOrd="0" destOrd="0" presId="urn:microsoft.com/office/officeart/2005/8/layout/orgChart1"/>
    <dgm:cxn modelId="{A5E359A0-02F4-4E56-94CB-717609F79CA2}" type="presOf" srcId="{0F8ECC98-0A34-4862-9444-B683B800BFA6}" destId="{2A6465BF-232D-4E7C-8611-681916853EBA}" srcOrd="1" destOrd="0" presId="urn:microsoft.com/office/officeart/2005/8/layout/orgChart1"/>
    <dgm:cxn modelId="{E3C7CAA0-96DB-4BC3-BC67-F976E808EE91}" type="presOf" srcId="{5F24BBE7-851C-472C-A528-82DFD0F67089}" destId="{55E2BE44-7BFD-459D-B2DB-884C0BD76BF0}" srcOrd="0" destOrd="0" presId="urn:microsoft.com/office/officeart/2005/8/layout/orgChart1"/>
    <dgm:cxn modelId="{37BD51A9-51C8-45C6-A85C-877D95BC896E}" type="presOf" srcId="{77A20510-CDAB-414D-B59E-7F59AC35BFF5}" destId="{108E3D5A-DBFE-4F77-AB57-22096D31A0D5}" srcOrd="1" destOrd="0" presId="urn:microsoft.com/office/officeart/2005/8/layout/orgChart1"/>
    <dgm:cxn modelId="{C32ED0B7-E5B0-4D98-AED1-AB03D3E18E2E}" type="presOf" srcId="{F7C65F01-3209-40D2-B180-3D1E86C92D7B}" destId="{BF9C68B0-8FDB-4F5D-A16A-8440514A0C54}" srcOrd="1" destOrd="0" presId="urn:microsoft.com/office/officeart/2005/8/layout/orgChart1"/>
    <dgm:cxn modelId="{801EF5B7-12DC-4FDB-81B3-F23C8B9BB32C}" type="presOf" srcId="{0F8ECC98-0A34-4862-9444-B683B800BFA6}" destId="{EB5D70BB-8F95-45DF-96B0-1780AAA3AE3A}" srcOrd="0" destOrd="0" presId="urn:microsoft.com/office/officeart/2005/8/layout/orgChart1"/>
    <dgm:cxn modelId="{D426F8BB-0043-417D-B710-C5680D04B345}" type="presOf" srcId="{8C52FADA-79EF-439A-8483-9A669AB18392}" destId="{2735454A-D90F-4A40-ADBE-86463862626B}" srcOrd="0" destOrd="0" presId="urn:microsoft.com/office/officeart/2005/8/layout/orgChart1"/>
    <dgm:cxn modelId="{504CC8BC-94AB-4A1A-9C3C-055A16A2BCC2}" type="presOf" srcId="{BCDAEBB7-33A6-4A4A-A6CA-95175533E876}" destId="{37F0278C-AC53-4125-AD92-81035B5F316F}" srcOrd="0" destOrd="0" presId="urn:microsoft.com/office/officeart/2005/8/layout/orgChart1"/>
    <dgm:cxn modelId="{F8C5DBC6-BEC0-403E-ADA8-CBC2CB4AF238}" srcId="{846EAA67-8B97-484C-9E49-91A961B5EAE9}" destId="{3B76FC3C-99A3-409F-980C-CA2098B7D276}" srcOrd="0" destOrd="0" parTransId="{4CC1118C-F4E5-43A5-AB05-2AC062316085}" sibTransId="{C6A83CDB-21BA-43C7-B88C-D586BC9B160F}"/>
    <dgm:cxn modelId="{9847D3C8-5228-4826-88AB-C5D14AC4FC5A}" srcId="{3B76FC3C-99A3-409F-980C-CA2098B7D276}" destId="{8195B4F7-9544-46FB-9401-38F214EC5EBF}" srcOrd="5" destOrd="0" parTransId="{EDD9CB68-E53B-4974-B05B-B2C7A0F04A12}" sibTransId="{F8C2C2F9-58C3-4A9D-9988-6C90AEDCF7B2}"/>
    <dgm:cxn modelId="{E06B04D6-3551-4BF1-A39E-E38254E2B2F2}" type="presOf" srcId="{0FE8BBDF-987F-4054-81EB-6389AE76951B}" destId="{A6DD8494-B5D3-4028-8FAB-F61348E211BC}" srcOrd="0" destOrd="0" presId="urn:microsoft.com/office/officeart/2005/8/layout/orgChart1"/>
    <dgm:cxn modelId="{770C55EA-6497-4AC0-83B5-E5F00130FF9E}" srcId="{0AD5178A-0889-4C30-9679-20FCF9BF0097}" destId="{0FE8BBDF-987F-4054-81EB-6389AE76951B}" srcOrd="0" destOrd="0" parTransId="{8E93E829-0CB6-4CC4-BF7D-E8D6004B5FE0}" sibTransId="{0C230F8C-41DA-4C81-8EE9-1BE76B341270}"/>
    <dgm:cxn modelId="{5A51CEED-69BC-43B4-A44B-469C23F2B323}" type="presOf" srcId="{0702A59B-FD0D-4435-83A8-2215DD1E7B35}" destId="{273EA699-50B3-4F4C-92D5-B4F64A859D37}" srcOrd="0" destOrd="0" presId="urn:microsoft.com/office/officeart/2005/8/layout/orgChart1"/>
    <dgm:cxn modelId="{C28418EE-7792-40A5-AACC-E69967151578}" type="presOf" srcId="{77A20510-CDAB-414D-B59E-7F59AC35BFF5}" destId="{167BE9AE-FE7C-4812-89FA-D296077F2438}" srcOrd="0" destOrd="0" presId="urn:microsoft.com/office/officeart/2005/8/layout/orgChart1"/>
    <dgm:cxn modelId="{75DCE9F2-6277-4AAA-B34F-D4DBC99B5004}" srcId="{3B76FC3C-99A3-409F-980C-CA2098B7D276}" destId="{F7C65F01-3209-40D2-B180-3D1E86C92D7B}" srcOrd="0" destOrd="0" parTransId="{0702A59B-FD0D-4435-83A8-2215DD1E7B35}" sibTransId="{74C285FC-C4D0-4E92-A969-93691B79646B}"/>
    <dgm:cxn modelId="{A5175CF5-977D-495C-B354-6F634D1FB6DD}" srcId="{3B76FC3C-99A3-409F-980C-CA2098B7D276}" destId="{F39E7E38-0B84-4FB7-A784-799315B575E7}" srcOrd="2" destOrd="0" parTransId="{08B12750-8C74-439E-9FA0-BB465983BC0E}" sibTransId="{FE17124A-E197-4551-B9D5-FCA3DAB76AB1}"/>
    <dgm:cxn modelId="{0D30C6F5-9324-4583-9E1C-B7DBEAB57284}" type="presOf" srcId="{846EAA67-8B97-484C-9E49-91A961B5EAE9}" destId="{D899BC18-13B2-4453-AA18-831E8C0CB89E}" srcOrd="0" destOrd="0" presId="urn:microsoft.com/office/officeart/2005/8/layout/orgChart1"/>
    <dgm:cxn modelId="{3774D1F5-8A7B-4DC3-9F54-304727F2CEE7}" type="presOf" srcId="{08B12750-8C74-439E-9FA0-BB465983BC0E}" destId="{D851E6E3-35E7-48CB-89ED-13F2E003A1E9}" srcOrd="0" destOrd="0" presId="urn:microsoft.com/office/officeart/2005/8/layout/orgChart1"/>
    <dgm:cxn modelId="{58D83FF6-0601-459C-ADAC-0099252E2D48}" type="presOf" srcId="{8E93E829-0CB6-4CC4-BF7D-E8D6004B5FE0}" destId="{CBE6B037-3F74-4DD8-8E4C-0CE3C1A4FFD1}" srcOrd="0" destOrd="0" presId="urn:microsoft.com/office/officeart/2005/8/layout/orgChart1"/>
    <dgm:cxn modelId="{D6A7C3FA-6773-4698-AD1F-4BFC528A96A4}" srcId="{0AD5178A-0889-4C30-9679-20FCF9BF0097}" destId="{29424444-CA21-4B97-BC3A-19DC6997CDF6}" srcOrd="2" destOrd="0" parTransId="{F61DC92F-D368-4F28-80E9-F9FC45502556}" sibTransId="{2AD61253-F6F9-42DB-96CE-AE76561D7E62}"/>
    <dgm:cxn modelId="{A72DF31A-BE9B-4174-96DE-A2F03A0672EF}" type="presParOf" srcId="{D899BC18-13B2-4453-AA18-831E8C0CB89E}" destId="{E248B203-F55E-4F4F-A3EA-D991489374E0}" srcOrd="0" destOrd="0" presId="urn:microsoft.com/office/officeart/2005/8/layout/orgChart1"/>
    <dgm:cxn modelId="{A031128F-1F63-419F-A9B4-48B6604972CC}" type="presParOf" srcId="{E248B203-F55E-4F4F-A3EA-D991489374E0}" destId="{FC27BF75-74FA-4EE2-8E61-2B9D3BDD3CF7}" srcOrd="0" destOrd="0" presId="urn:microsoft.com/office/officeart/2005/8/layout/orgChart1"/>
    <dgm:cxn modelId="{584B59E2-EB2C-4DB9-B86A-E1B055030D36}" type="presParOf" srcId="{FC27BF75-74FA-4EE2-8E61-2B9D3BDD3CF7}" destId="{CB785933-4B61-42F1-9E7F-9B56FE205DAE}" srcOrd="0" destOrd="0" presId="urn:microsoft.com/office/officeart/2005/8/layout/orgChart1"/>
    <dgm:cxn modelId="{64BBAB4D-5754-41ED-B0B3-05DB9AD34357}" type="presParOf" srcId="{FC27BF75-74FA-4EE2-8E61-2B9D3BDD3CF7}" destId="{A2AD7ADA-6451-47A0-94F2-27D2E3A03507}" srcOrd="1" destOrd="0" presId="urn:microsoft.com/office/officeart/2005/8/layout/orgChart1"/>
    <dgm:cxn modelId="{FB6C6F99-185E-4281-9406-3A9F05536ED3}" type="presParOf" srcId="{E248B203-F55E-4F4F-A3EA-D991489374E0}" destId="{FD8AB2DB-B56B-4199-943D-6DE57E384744}" srcOrd="1" destOrd="0" presId="urn:microsoft.com/office/officeart/2005/8/layout/orgChart1"/>
    <dgm:cxn modelId="{2DB4F898-10BB-4EAD-A9B9-EC898607F97C}" type="presParOf" srcId="{FD8AB2DB-B56B-4199-943D-6DE57E384744}" destId="{76F090BB-D12F-4DFF-977C-2D36813E4557}" srcOrd="0" destOrd="0" presId="urn:microsoft.com/office/officeart/2005/8/layout/orgChart1"/>
    <dgm:cxn modelId="{14E28C0C-01CD-45C9-BC69-78D6251A4C44}" type="presParOf" srcId="{FD8AB2DB-B56B-4199-943D-6DE57E384744}" destId="{E5B340FF-5AB6-4D93-A92F-2088334587D4}" srcOrd="1" destOrd="0" presId="urn:microsoft.com/office/officeart/2005/8/layout/orgChart1"/>
    <dgm:cxn modelId="{3F7159A6-17ED-4813-A563-8C2124E65AD2}" type="presParOf" srcId="{E5B340FF-5AB6-4D93-A92F-2088334587D4}" destId="{2EA8AD70-6EC9-417C-A8FA-8BA07869E47F}" srcOrd="0" destOrd="0" presId="urn:microsoft.com/office/officeart/2005/8/layout/orgChart1"/>
    <dgm:cxn modelId="{E8684258-CC00-4104-9580-0AC258339973}" type="presParOf" srcId="{2EA8AD70-6EC9-417C-A8FA-8BA07869E47F}" destId="{55E2BE44-7BFD-459D-B2DB-884C0BD76BF0}" srcOrd="0" destOrd="0" presId="urn:microsoft.com/office/officeart/2005/8/layout/orgChart1"/>
    <dgm:cxn modelId="{41124B85-E52D-4CD4-8BBA-568F66464ABF}" type="presParOf" srcId="{2EA8AD70-6EC9-417C-A8FA-8BA07869E47F}" destId="{56E14203-0A55-4C71-A122-CDD098531294}" srcOrd="1" destOrd="0" presId="urn:microsoft.com/office/officeart/2005/8/layout/orgChart1"/>
    <dgm:cxn modelId="{7E6338AB-609C-4354-8F1B-85772FBED23C}" type="presParOf" srcId="{E5B340FF-5AB6-4D93-A92F-2088334587D4}" destId="{DEB08E9D-01DB-4FCD-A9B3-5D06874957CE}" srcOrd="1" destOrd="0" presId="urn:microsoft.com/office/officeart/2005/8/layout/orgChart1"/>
    <dgm:cxn modelId="{5B0A56B0-4AAB-4609-B938-F102937A3113}" type="presParOf" srcId="{E5B340FF-5AB6-4D93-A92F-2088334587D4}" destId="{79F26536-4F1A-4393-8E47-C04BC37634BD}" srcOrd="2" destOrd="0" presId="urn:microsoft.com/office/officeart/2005/8/layout/orgChart1"/>
    <dgm:cxn modelId="{56F92B25-F536-42A9-A46C-8AD1A73A9376}" type="presParOf" srcId="{FD8AB2DB-B56B-4199-943D-6DE57E384744}" destId="{D851E6E3-35E7-48CB-89ED-13F2E003A1E9}" srcOrd="2" destOrd="0" presId="urn:microsoft.com/office/officeart/2005/8/layout/orgChart1"/>
    <dgm:cxn modelId="{FDE9F743-6B68-496D-A451-B1A1B8A0057C}" type="presParOf" srcId="{FD8AB2DB-B56B-4199-943D-6DE57E384744}" destId="{7276EFDE-AAF0-47F9-B69E-03C7C170E6EF}" srcOrd="3" destOrd="0" presId="urn:microsoft.com/office/officeart/2005/8/layout/orgChart1"/>
    <dgm:cxn modelId="{3937A8D3-3742-4038-8CD5-5CE29FCDE9B7}" type="presParOf" srcId="{7276EFDE-AAF0-47F9-B69E-03C7C170E6EF}" destId="{63268687-2807-44C1-895D-947C9E00109C}" srcOrd="0" destOrd="0" presId="urn:microsoft.com/office/officeart/2005/8/layout/orgChart1"/>
    <dgm:cxn modelId="{8420A536-10A3-493D-A5EE-8A6B2D35CA16}" type="presParOf" srcId="{63268687-2807-44C1-895D-947C9E00109C}" destId="{847DEDBA-D2BE-45EA-B973-F0498C985BF9}" srcOrd="0" destOrd="0" presId="urn:microsoft.com/office/officeart/2005/8/layout/orgChart1"/>
    <dgm:cxn modelId="{9D05FC7F-7C6D-4213-BDFD-3454085BBC64}" type="presParOf" srcId="{63268687-2807-44C1-895D-947C9E00109C}" destId="{1C703729-2B2A-4772-B840-343C89DE9969}" srcOrd="1" destOrd="0" presId="urn:microsoft.com/office/officeart/2005/8/layout/orgChart1"/>
    <dgm:cxn modelId="{033631EB-9910-45D9-A06F-1CFB2BF90142}" type="presParOf" srcId="{7276EFDE-AAF0-47F9-B69E-03C7C170E6EF}" destId="{86A91A4C-A9CB-4E06-AC80-5AD614B91013}" srcOrd="1" destOrd="0" presId="urn:microsoft.com/office/officeart/2005/8/layout/orgChart1"/>
    <dgm:cxn modelId="{694F1C98-E9A2-454E-8EFC-8355AF14DBBE}" type="presParOf" srcId="{7276EFDE-AAF0-47F9-B69E-03C7C170E6EF}" destId="{E4B3EF99-F2EE-4996-AEFB-C229D57D3231}" srcOrd="2" destOrd="0" presId="urn:microsoft.com/office/officeart/2005/8/layout/orgChart1"/>
    <dgm:cxn modelId="{5D444744-14E7-4880-AD41-3F860C5B6F2B}" type="presParOf" srcId="{FD8AB2DB-B56B-4199-943D-6DE57E384744}" destId="{0E93E1F0-7364-490D-A999-47D2E3459F9A}" srcOrd="4" destOrd="0" presId="urn:microsoft.com/office/officeart/2005/8/layout/orgChart1"/>
    <dgm:cxn modelId="{F1122F35-6A75-449A-BEE8-CE90AF648E1A}" type="presParOf" srcId="{FD8AB2DB-B56B-4199-943D-6DE57E384744}" destId="{21055341-BB68-4283-84FF-F75A8653AD8D}" srcOrd="5" destOrd="0" presId="urn:microsoft.com/office/officeart/2005/8/layout/orgChart1"/>
    <dgm:cxn modelId="{3DC10F4E-05D9-4DC7-9FE2-AF4EC1FD6DC7}" type="presParOf" srcId="{21055341-BB68-4283-84FF-F75A8653AD8D}" destId="{AD9913FB-0D7B-49C5-BED4-7B34A7F94067}" srcOrd="0" destOrd="0" presId="urn:microsoft.com/office/officeart/2005/8/layout/orgChart1"/>
    <dgm:cxn modelId="{A786FB93-08A4-4028-BFEF-8ABE67730928}" type="presParOf" srcId="{AD9913FB-0D7B-49C5-BED4-7B34A7F94067}" destId="{BD004EA1-3358-4B44-963F-7112F1B85F33}" srcOrd="0" destOrd="0" presId="urn:microsoft.com/office/officeart/2005/8/layout/orgChart1"/>
    <dgm:cxn modelId="{795ABE61-7C22-439F-B3D9-02FFB7736F7A}" type="presParOf" srcId="{AD9913FB-0D7B-49C5-BED4-7B34A7F94067}" destId="{049FFF8D-D53A-404D-A645-C7ADFB8B64EE}" srcOrd="1" destOrd="0" presId="urn:microsoft.com/office/officeart/2005/8/layout/orgChart1"/>
    <dgm:cxn modelId="{37FAC852-C6CE-4A29-845A-618DCF1DFFF8}" type="presParOf" srcId="{21055341-BB68-4283-84FF-F75A8653AD8D}" destId="{06A7339D-F25B-4940-9725-514FFC8833B6}" srcOrd="1" destOrd="0" presId="urn:microsoft.com/office/officeart/2005/8/layout/orgChart1"/>
    <dgm:cxn modelId="{A3CC6664-9B43-4AF5-A2C6-6B6567CBEB2F}" type="presParOf" srcId="{21055341-BB68-4283-84FF-F75A8653AD8D}" destId="{20940FEE-AB74-4CF2-B53E-FE1FA6DDC266}" srcOrd="2" destOrd="0" presId="urn:microsoft.com/office/officeart/2005/8/layout/orgChart1"/>
    <dgm:cxn modelId="{3D611C40-CC97-45E9-BBBE-19E354BD01D7}" type="presParOf" srcId="{FD8AB2DB-B56B-4199-943D-6DE57E384744}" destId="{593010D8-DBAE-46BD-9B23-2461155578EF}" srcOrd="6" destOrd="0" presId="urn:microsoft.com/office/officeart/2005/8/layout/orgChart1"/>
    <dgm:cxn modelId="{DCB217CF-CB78-4C6D-AD11-08C95CF51986}" type="presParOf" srcId="{FD8AB2DB-B56B-4199-943D-6DE57E384744}" destId="{1C47E2A4-70EB-44E6-B984-EE3ABBBAD9AA}" srcOrd="7" destOrd="0" presId="urn:microsoft.com/office/officeart/2005/8/layout/orgChart1"/>
    <dgm:cxn modelId="{EAD44AF3-BAF9-467C-8E5D-6A073619ACE3}" type="presParOf" srcId="{1C47E2A4-70EB-44E6-B984-EE3ABBBAD9AA}" destId="{86833A88-C36E-4222-A6B7-17B6F71FD3BD}" srcOrd="0" destOrd="0" presId="urn:microsoft.com/office/officeart/2005/8/layout/orgChart1"/>
    <dgm:cxn modelId="{EE630DAF-097D-4AB2-A59C-0B279CF87B89}" type="presParOf" srcId="{86833A88-C36E-4222-A6B7-17B6F71FD3BD}" destId="{A79ACE72-5491-431E-8EAD-F666A0E07ED3}" srcOrd="0" destOrd="0" presId="urn:microsoft.com/office/officeart/2005/8/layout/orgChart1"/>
    <dgm:cxn modelId="{5D6F0474-13E2-46F1-ACEC-DDC7AF203421}" type="presParOf" srcId="{86833A88-C36E-4222-A6B7-17B6F71FD3BD}" destId="{DE0CD5EF-B48B-4AFD-81A1-8B0415400A66}" srcOrd="1" destOrd="0" presId="urn:microsoft.com/office/officeart/2005/8/layout/orgChart1"/>
    <dgm:cxn modelId="{88BB018F-9285-4FD1-B95C-A00EA976B5C0}" type="presParOf" srcId="{1C47E2A4-70EB-44E6-B984-EE3ABBBAD9AA}" destId="{C05C30CC-27A9-4AA9-9920-FE3909AC34E8}" srcOrd="1" destOrd="0" presId="urn:microsoft.com/office/officeart/2005/8/layout/orgChart1"/>
    <dgm:cxn modelId="{8443193C-D9F0-4AA2-BD38-0EE4DC7686E0}" type="presParOf" srcId="{1C47E2A4-70EB-44E6-B984-EE3ABBBAD9AA}" destId="{94702440-D539-40B9-A3A1-C54E457A84FB}" srcOrd="2" destOrd="0" presId="urn:microsoft.com/office/officeart/2005/8/layout/orgChart1"/>
    <dgm:cxn modelId="{DE744572-6631-4AD5-9229-9A0BA03CEBC7}" type="presParOf" srcId="{FD8AB2DB-B56B-4199-943D-6DE57E384744}" destId="{82CD853D-C46C-401B-8E89-33738028D1CF}" srcOrd="8" destOrd="0" presId="urn:microsoft.com/office/officeart/2005/8/layout/orgChart1"/>
    <dgm:cxn modelId="{F2548E11-C025-482A-95F7-C6679D7EE348}" type="presParOf" srcId="{FD8AB2DB-B56B-4199-943D-6DE57E384744}" destId="{3DD4606A-940C-4293-AF59-4802079BAE4D}" srcOrd="9" destOrd="0" presId="urn:microsoft.com/office/officeart/2005/8/layout/orgChart1"/>
    <dgm:cxn modelId="{7619B948-D0E1-49D2-87D9-0926F69FD3B0}" type="presParOf" srcId="{3DD4606A-940C-4293-AF59-4802079BAE4D}" destId="{67ECD05D-9C8C-4638-9013-E2624BBFCAAD}" srcOrd="0" destOrd="0" presId="urn:microsoft.com/office/officeart/2005/8/layout/orgChart1"/>
    <dgm:cxn modelId="{D16F738C-73E5-4EDF-927C-8E09DE6641D0}" type="presParOf" srcId="{67ECD05D-9C8C-4638-9013-E2624BBFCAAD}" destId="{92542E41-5CD0-409A-A200-7814225CAC1C}" srcOrd="0" destOrd="0" presId="urn:microsoft.com/office/officeart/2005/8/layout/orgChart1"/>
    <dgm:cxn modelId="{3FD88E77-2744-44EF-833F-A26B1924623B}" type="presParOf" srcId="{67ECD05D-9C8C-4638-9013-E2624BBFCAAD}" destId="{6B0F7035-4E47-4A76-B3A8-B332F09C9F13}" srcOrd="1" destOrd="0" presId="urn:microsoft.com/office/officeart/2005/8/layout/orgChart1"/>
    <dgm:cxn modelId="{1E0133E2-5056-4E04-A124-0EF36127716C}" type="presParOf" srcId="{3DD4606A-940C-4293-AF59-4802079BAE4D}" destId="{EC8A3C76-7A81-4C68-B302-00B1EEB9BC01}" srcOrd="1" destOrd="0" presId="urn:microsoft.com/office/officeart/2005/8/layout/orgChart1"/>
    <dgm:cxn modelId="{9EF7740E-12B0-4E6D-8AFB-CEDFFE3DCBD5}" type="presParOf" srcId="{3DD4606A-940C-4293-AF59-4802079BAE4D}" destId="{38C2E613-034C-4DD0-84EF-C4BA85810477}" srcOrd="2" destOrd="0" presId="urn:microsoft.com/office/officeart/2005/8/layout/orgChart1"/>
    <dgm:cxn modelId="{3E2417FA-9610-4811-8AA2-17BD7EF3225A}" type="presParOf" srcId="{FD8AB2DB-B56B-4199-943D-6DE57E384744}" destId="{37F0278C-AC53-4125-AD92-81035B5F316F}" srcOrd="10" destOrd="0" presId="urn:microsoft.com/office/officeart/2005/8/layout/orgChart1"/>
    <dgm:cxn modelId="{2EFBD584-921F-47F7-AF79-B6CA9DDE57DD}" type="presParOf" srcId="{FD8AB2DB-B56B-4199-943D-6DE57E384744}" destId="{3CFD3FC9-F6E2-4A82-BC03-8C6286B37A8A}" srcOrd="11" destOrd="0" presId="urn:microsoft.com/office/officeart/2005/8/layout/orgChart1"/>
    <dgm:cxn modelId="{BE6B23DE-AA77-403C-9E2A-E7FB3D51F239}" type="presParOf" srcId="{3CFD3FC9-F6E2-4A82-BC03-8C6286B37A8A}" destId="{14604D93-1B57-4774-9735-01A57253A9F4}" srcOrd="0" destOrd="0" presId="urn:microsoft.com/office/officeart/2005/8/layout/orgChart1"/>
    <dgm:cxn modelId="{478BB75B-A648-4BAE-BB4B-B96FF82F5F87}" type="presParOf" srcId="{14604D93-1B57-4774-9735-01A57253A9F4}" destId="{167BE9AE-FE7C-4812-89FA-D296077F2438}" srcOrd="0" destOrd="0" presId="urn:microsoft.com/office/officeart/2005/8/layout/orgChart1"/>
    <dgm:cxn modelId="{E72902D5-29A2-41F9-91A6-135F6DE12BA9}" type="presParOf" srcId="{14604D93-1B57-4774-9735-01A57253A9F4}" destId="{108E3D5A-DBFE-4F77-AB57-22096D31A0D5}" srcOrd="1" destOrd="0" presId="urn:microsoft.com/office/officeart/2005/8/layout/orgChart1"/>
    <dgm:cxn modelId="{C685C26D-374D-44C1-AA88-F6BB30A13AAC}" type="presParOf" srcId="{3CFD3FC9-F6E2-4A82-BC03-8C6286B37A8A}" destId="{04D6110D-FB2D-4744-BB47-35056D035551}" srcOrd="1" destOrd="0" presId="urn:microsoft.com/office/officeart/2005/8/layout/orgChart1"/>
    <dgm:cxn modelId="{F1C67574-C752-40E8-B239-E7EA57B50999}" type="presParOf" srcId="{3CFD3FC9-F6E2-4A82-BC03-8C6286B37A8A}" destId="{B01548D2-816C-443B-BA8F-2E6EA1139ACE}" srcOrd="2" destOrd="0" presId="urn:microsoft.com/office/officeart/2005/8/layout/orgChart1"/>
    <dgm:cxn modelId="{C7211AFB-E8B5-4B04-A6EE-CF4AEF48B69D}" type="presParOf" srcId="{FD8AB2DB-B56B-4199-943D-6DE57E384744}" destId="{2735454A-D90F-4A40-ADBE-86463862626B}" srcOrd="12" destOrd="0" presId="urn:microsoft.com/office/officeart/2005/8/layout/orgChart1"/>
    <dgm:cxn modelId="{86D9CB0F-0CF9-4842-8EB1-CAB8603949EB}" type="presParOf" srcId="{FD8AB2DB-B56B-4199-943D-6DE57E384744}" destId="{C332BA4D-FC8C-423F-92CF-606C5E1B19B5}" srcOrd="13" destOrd="0" presId="urn:microsoft.com/office/officeart/2005/8/layout/orgChart1"/>
    <dgm:cxn modelId="{FEAF992C-5DF1-4679-ADAC-C9D482FA61DA}" type="presParOf" srcId="{C332BA4D-FC8C-423F-92CF-606C5E1B19B5}" destId="{BF565C2D-5B30-411B-B22F-68851463B98B}" srcOrd="0" destOrd="0" presId="urn:microsoft.com/office/officeart/2005/8/layout/orgChart1"/>
    <dgm:cxn modelId="{358FB9D2-B714-4BDA-8CB6-9E81327A1EAD}" type="presParOf" srcId="{BF565C2D-5B30-411B-B22F-68851463B98B}" destId="{27B30942-E387-4E90-B62C-8328EBB0FE79}" srcOrd="0" destOrd="0" presId="urn:microsoft.com/office/officeart/2005/8/layout/orgChart1"/>
    <dgm:cxn modelId="{D772EE20-B9B5-40A0-8DD1-31FC9F06E242}" type="presParOf" srcId="{BF565C2D-5B30-411B-B22F-68851463B98B}" destId="{4376FE6F-A114-4E21-8B4C-C7DF1687541E}" srcOrd="1" destOrd="0" presId="urn:microsoft.com/office/officeart/2005/8/layout/orgChart1"/>
    <dgm:cxn modelId="{5DB6E2B3-4AD7-405D-AD82-4280063B4338}" type="presParOf" srcId="{C332BA4D-FC8C-423F-92CF-606C5E1B19B5}" destId="{42E6579A-48FD-432D-BF2D-4F0EB97E6DE7}" srcOrd="1" destOrd="0" presId="urn:microsoft.com/office/officeart/2005/8/layout/orgChart1"/>
    <dgm:cxn modelId="{B301012C-49AB-4767-8F28-30FC4631A330}" type="presParOf" srcId="{42E6579A-48FD-432D-BF2D-4F0EB97E6DE7}" destId="{CBE6B037-3F74-4DD8-8E4C-0CE3C1A4FFD1}" srcOrd="0" destOrd="0" presId="urn:microsoft.com/office/officeart/2005/8/layout/orgChart1"/>
    <dgm:cxn modelId="{919FBE59-3F78-4BDD-98A7-098A5FDD245D}" type="presParOf" srcId="{42E6579A-48FD-432D-BF2D-4F0EB97E6DE7}" destId="{559A7265-DBE7-4A8F-B6E3-5C52D3782BF5}" srcOrd="1" destOrd="0" presId="urn:microsoft.com/office/officeart/2005/8/layout/orgChart1"/>
    <dgm:cxn modelId="{5A92E9AF-C19B-4C48-AA18-6A9B2D98A9C4}" type="presParOf" srcId="{559A7265-DBE7-4A8F-B6E3-5C52D3782BF5}" destId="{02BB2F49-0453-4146-BCF9-6280FBB9FC21}" srcOrd="0" destOrd="0" presId="urn:microsoft.com/office/officeart/2005/8/layout/orgChart1"/>
    <dgm:cxn modelId="{EFC10978-65B1-43C1-A062-60248A832730}" type="presParOf" srcId="{02BB2F49-0453-4146-BCF9-6280FBB9FC21}" destId="{A6DD8494-B5D3-4028-8FAB-F61348E211BC}" srcOrd="0" destOrd="0" presId="urn:microsoft.com/office/officeart/2005/8/layout/orgChart1"/>
    <dgm:cxn modelId="{05F31F9A-B13E-41BB-B737-C1FCA04DCC59}" type="presParOf" srcId="{02BB2F49-0453-4146-BCF9-6280FBB9FC21}" destId="{F5426734-D515-49A1-9B11-ECD5170D97A5}" srcOrd="1" destOrd="0" presId="urn:microsoft.com/office/officeart/2005/8/layout/orgChart1"/>
    <dgm:cxn modelId="{9B5360AE-9016-482D-8EE5-3574371B307A}" type="presParOf" srcId="{559A7265-DBE7-4A8F-B6E3-5C52D3782BF5}" destId="{B449E46D-B82E-467D-920A-8F728DD6D721}" srcOrd="1" destOrd="0" presId="urn:microsoft.com/office/officeart/2005/8/layout/orgChart1"/>
    <dgm:cxn modelId="{A620C0E4-93D6-4459-8B1C-FE73E83FCE13}" type="presParOf" srcId="{559A7265-DBE7-4A8F-B6E3-5C52D3782BF5}" destId="{B55E12DE-6E16-41E6-ADC9-BA957F4D523E}" srcOrd="2" destOrd="0" presId="urn:microsoft.com/office/officeart/2005/8/layout/orgChart1"/>
    <dgm:cxn modelId="{C77F911B-3D09-4997-8FEE-6049CA82770F}" type="presParOf" srcId="{42E6579A-48FD-432D-BF2D-4F0EB97E6DE7}" destId="{DE98296A-2FDE-456E-AC2A-92A4134D8B09}" srcOrd="2" destOrd="0" presId="urn:microsoft.com/office/officeart/2005/8/layout/orgChart1"/>
    <dgm:cxn modelId="{044E6128-1E3C-48E3-9442-ADF5BE467F4A}" type="presParOf" srcId="{42E6579A-48FD-432D-BF2D-4F0EB97E6DE7}" destId="{C40DCCED-5179-4DF5-BD09-79E8927125E3}" srcOrd="3" destOrd="0" presId="urn:microsoft.com/office/officeart/2005/8/layout/orgChart1"/>
    <dgm:cxn modelId="{AF50DD44-9346-4215-AAD2-CA6F7B102681}" type="presParOf" srcId="{C40DCCED-5179-4DF5-BD09-79E8927125E3}" destId="{E6A94DCC-DF5A-4EF3-B2A0-CFF4F97C4AA8}" srcOrd="0" destOrd="0" presId="urn:microsoft.com/office/officeart/2005/8/layout/orgChart1"/>
    <dgm:cxn modelId="{F67C0898-E920-4388-9251-63689966C8A2}" type="presParOf" srcId="{E6A94DCC-DF5A-4EF3-B2A0-CFF4F97C4AA8}" destId="{EB5D70BB-8F95-45DF-96B0-1780AAA3AE3A}" srcOrd="0" destOrd="0" presId="urn:microsoft.com/office/officeart/2005/8/layout/orgChart1"/>
    <dgm:cxn modelId="{080E30B6-1C26-495C-A238-E07DA635922B}" type="presParOf" srcId="{E6A94DCC-DF5A-4EF3-B2A0-CFF4F97C4AA8}" destId="{2A6465BF-232D-4E7C-8611-681916853EBA}" srcOrd="1" destOrd="0" presId="urn:microsoft.com/office/officeart/2005/8/layout/orgChart1"/>
    <dgm:cxn modelId="{C42D8ADD-B8F3-4AAC-B6AF-3A085ADA096D}" type="presParOf" srcId="{C40DCCED-5179-4DF5-BD09-79E8927125E3}" destId="{C1237129-69E9-4426-92BA-9B95510C6540}" srcOrd="1" destOrd="0" presId="urn:microsoft.com/office/officeart/2005/8/layout/orgChart1"/>
    <dgm:cxn modelId="{9E448FD3-406E-4527-A8C1-F1281C5B82FC}" type="presParOf" srcId="{C40DCCED-5179-4DF5-BD09-79E8927125E3}" destId="{DB1E9C2A-D584-43BB-94A6-76DE9C218337}" srcOrd="2" destOrd="0" presId="urn:microsoft.com/office/officeart/2005/8/layout/orgChart1"/>
    <dgm:cxn modelId="{71AA329D-B363-4926-B9B9-CD21E9F36B4F}" type="presParOf" srcId="{42E6579A-48FD-432D-BF2D-4F0EB97E6DE7}" destId="{B4E08471-91E8-43EA-96F4-B1EB79E04E09}" srcOrd="4" destOrd="0" presId="urn:microsoft.com/office/officeart/2005/8/layout/orgChart1"/>
    <dgm:cxn modelId="{F6979EF4-7769-42DE-9428-A0C927C26966}" type="presParOf" srcId="{42E6579A-48FD-432D-BF2D-4F0EB97E6DE7}" destId="{48ECC9D9-F8B6-44CA-B2AC-F8E9983B1BC0}" srcOrd="5" destOrd="0" presId="urn:microsoft.com/office/officeart/2005/8/layout/orgChart1"/>
    <dgm:cxn modelId="{1D0468F7-E2DC-499F-AC42-6A4D12C3CD9F}" type="presParOf" srcId="{48ECC9D9-F8B6-44CA-B2AC-F8E9983B1BC0}" destId="{32760549-986F-47BA-83A2-DBBD68E12DFC}" srcOrd="0" destOrd="0" presId="urn:microsoft.com/office/officeart/2005/8/layout/orgChart1"/>
    <dgm:cxn modelId="{4201D6B6-F023-4C4C-8407-D29EDE8267FB}" type="presParOf" srcId="{32760549-986F-47BA-83A2-DBBD68E12DFC}" destId="{FD60D137-77B1-448A-8088-4418B5CBE251}" srcOrd="0" destOrd="0" presId="urn:microsoft.com/office/officeart/2005/8/layout/orgChart1"/>
    <dgm:cxn modelId="{CA2EEC1E-4282-4BB2-8493-2FEDCDF1D0AD}" type="presParOf" srcId="{32760549-986F-47BA-83A2-DBBD68E12DFC}" destId="{DC2E1024-847C-4FD2-BC92-8F1C1D36598B}" srcOrd="1" destOrd="0" presId="urn:microsoft.com/office/officeart/2005/8/layout/orgChart1"/>
    <dgm:cxn modelId="{93918D17-94B7-475D-B170-CE58633610D4}" type="presParOf" srcId="{48ECC9D9-F8B6-44CA-B2AC-F8E9983B1BC0}" destId="{B5AB1EC0-0DE9-48D3-A34C-90E5C1DC5959}" srcOrd="1" destOrd="0" presId="urn:microsoft.com/office/officeart/2005/8/layout/orgChart1"/>
    <dgm:cxn modelId="{1E69AD8B-4697-4EA1-B78D-FEAD14D7A37A}" type="presParOf" srcId="{48ECC9D9-F8B6-44CA-B2AC-F8E9983B1BC0}" destId="{F278BE0B-5F78-4307-A5A8-719851AEE908}" srcOrd="2" destOrd="0" presId="urn:microsoft.com/office/officeart/2005/8/layout/orgChart1"/>
    <dgm:cxn modelId="{A29FEA77-11B1-48B3-9732-6ED8109C7332}" type="presParOf" srcId="{C332BA4D-FC8C-423F-92CF-606C5E1B19B5}" destId="{CC019BAA-792B-4C01-8246-46E6038C252C}" srcOrd="2" destOrd="0" presId="urn:microsoft.com/office/officeart/2005/8/layout/orgChart1"/>
    <dgm:cxn modelId="{80DE1FB4-E773-4E7D-A725-36701A24C44C}" type="presParOf" srcId="{E248B203-F55E-4F4F-A3EA-D991489374E0}" destId="{EE9027CB-240D-44BF-B52F-8126631A59EC}" srcOrd="2" destOrd="0" presId="urn:microsoft.com/office/officeart/2005/8/layout/orgChart1"/>
    <dgm:cxn modelId="{4EFF6FB2-8C3D-490F-89BE-57B8E9A3E235}" type="presParOf" srcId="{EE9027CB-240D-44BF-B52F-8126631A59EC}" destId="{273EA699-50B3-4F4C-92D5-B4F64A859D37}" srcOrd="0" destOrd="0" presId="urn:microsoft.com/office/officeart/2005/8/layout/orgChart1"/>
    <dgm:cxn modelId="{2EDD602D-B180-4BE4-86E8-6E076F82C86D}" type="presParOf" srcId="{EE9027CB-240D-44BF-B52F-8126631A59EC}" destId="{F17DA6E3-D481-4C52-841C-FCAD0ED78045}" srcOrd="1" destOrd="0" presId="urn:microsoft.com/office/officeart/2005/8/layout/orgChart1"/>
    <dgm:cxn modelId="{96AAF745-ECA8-4DA4-AB39-ECCEFBA31009}" type="presParOf" srcId="{F17DA6E3-D481-4C52-841C-FCAD0ED78045}" destId="{BE5169DB-5EBD-40D5-AFE7-AE8C4F1CDC1E}" srcOrd="0" destOrd="0" presId="urn:microsoft.com/office/officeart/2005/8/layout/orgChart1"/>
    <dgm:cxn modelId="{9531B457-D037-4332-885F-628F5D5108B3}" type="presParOf" srcId="{BE5169DB-5EBD-40D5-AFE7-AE8C4F1CDC1E}" destId="{DD851A30-A5F8-48D3-AA11-8CDCDD7142B0}" srcOrd="0" destOrd="0" presId="urn:microsoft.com/office/officeart/2005/8/layout/orgChart1"/>
    <dgm:cxn modelId="{68BD3906-1F47-46E9-B637-06E8AC7F9990}" type="presParOf" srcId="{BE5169DB-5EBD-40D5-AFE7-AE8C4F1CDC1E}" destId="{BF9C68B0-8FDB-4F5D-A16A-8440514A0C54}" srcOrd="1" destOrd="0" presId="urn:microsoft.com/office/officeart/2005/8/layout/orgChart1"/>
    <dgm:cxn modelId="{4B8040C6-4C12-4613-83A3-3372F3F0A1B3}" type="presParOf" srcId="{F17DA6E3-D481-4C52-841C-FCAD0ED78045}" destId="{1CE65090-F48E-454A-8A7A-392812515786}" srcOrd="1" destOrd="0" presId="urn:microsoft.com/office/officeart/2005/8/layout/orgChart1"/>
    <dgm:cxn modelId="{16703C39-BB66-4AFB-ADEC-266AAB52A99E}" type="presParOf" srcId="{F17DA6E3-D481-4C52-841C-FCAD0ED78045}" destId="{7F01A97C-E8CB-4EF5-86CB-E5EADADAD6D3}" srcOrd="2" destOrd="0" presId="urn:microsoft.com/office/officeart/2005/8/layout/orgChart1"/>
  </dgm:cxnLst>
  <dgm:bg/>
  <dgm:whole>
    <a:ln w="12700">
      <a:solidFill>
        <a:srgbClr val="FFFFFF"/>
      </a:solidFill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AAEB189-62C8-4B69-A2AD-14300E0B701F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a-DK"/>
        </a:p>
      </dgm:t>
    </dgm:pt>
    <dgm:pt modelId="{B3C0F9D1-67A2-4C0A-A8AB-2CFC7C818DE3}">
      <dgm:prSet phldrT="[Tekst]" custT="1"/>
      <dgm:spPr>
        <a:solidFill>
          <a:srgbClr val="0A5271"/>
        </a:solidFill>
        <a:ln w="12700">
          <a:solidFill>
            <a:srgbClr val="080808"/>
          </a:solidFill>
        </a:ln>
      </dgm:spPr>
      <dgm:t>
        <a:bodyPr/>
        <a:lstStyle/>
        <a:p>
          <a:r>
            <a:rPr lang="da-DK" sz="1200" b="1" dirty="0">
              <a:solidFill>
                <a:srgbClr val="FFFFFF"/>
              </a:solidFill>
            </a:rPr>
            <a:t>Familie og Rådgivning</a:t>
          </a:r>
        </a:p>
        <a:p>
          <a:r>
            <a:rPr lang="da-DK" sz="900" b="0" dirty="0">
              <a:solidFill>
                <a:srgbClr val="FFFFFF"/>
              </a:solidFill>
            </a:rPr>
            <a:t>Centerchef</a:t>
          </a:r>
        </a:p>
        <a:p>
          <a:r>
            <a:rPr lang="da-DK" sz="900" b="0" dirty="0">
              <a:solidFill>
                <a:srgbClr val="FFFFFF"/>
              </a:solidFill>
            </a:rPr>
            <a:t>Laila Lunddorf</a:t>
          </a:r>
        </a:p>
      </dgm:t>
    </dgm:pt>
    <dgm:pt modelId="{C5253F4B-AEF7-4FDE-8C27-9B5CF49FF566}" type="parTrans" cxnId="{B8160D52-61C2-4341-995C-3A907FDABD6E}">
      <dgm:prSet/>
      <dgm:spPr/>
      <dgm:t>
        <a:bodyPr/>
        <a:lstStyle/>
        <a:p>
          <a:endParaRPr lang="da-DK"/>
        </a:p>
      </dgm:t>
    </dgm:pt>
    <dgm:pt modelId="{E0A73C63-C8FE-4DAE-9758-C7A354DA3B50}" type="sibTrans" cxnId="{B8160D52-61C2-4341-995C-3A907FDABD6E}">
      <dgm:prSet/>
      <dgm:spPr/>
      <dgm:t>
        <a:bodyPr/>
        <a:lstStyle/>
        <a:p>
          <a:endParaRPr lang="da-DK"/>
        </a:p>
      </dgm:t>
    </dgm:pt>
    <dgm:pt modelId="{CCF00399-17DA-4F33-A614-02033288044F}">
      <dgm:prSet phldrT="[Tekst]" custT="1"/>
      <dgm:spPr>
        <a:solidFill>
          <a:srgbClr val="0A5271"/>
        </a:solidFill>
        <a:ln w="12700">
          <a:solidFill>
            <a:srgbClr val="080808"/>
          </a:solidFill>
        </a:ln>
      </dgm:spPr>
      <dgm:t>
        <a:bodyPr/>
        <a:lstStyle/>
        <a:p>
          <a:r>
            <a:rPr lang="da-DK" sz="900" b="1" dirty="0">
              <a:solidFill>
                <a:srgbClr val="FFFFFF"/>
              </a:solidFill>
            </a:rPr>
            <a:t>CFR</a:t>
          </a:r>
          <a:r>
            <a:rPr lang="da-DK" sz="900" dirty="0">
              <a:solidFill>
                <a:srgbClr val="FFFFFF"/>
              </a:solidFill>
            </a:rPr>
            <a:t> </a:t>
          </a:r>
          <a:r>
            <a:rPr lang="da-DK" sz="900" b="1" dirty="0">
              <a:solidFill>
                <a:srgbClr val="FFFFFF"/>
              </a:solidFill>
            </a:rPr>
            <a:t>Familieafdeling</a:t>
          </a:r>
          <a:br>
            <a:rPr lang="da-DK" sz="900" dirty="0">
              <a:solidFill>
                <a:srgbClr val="FFFFFF"/>
              </a:solidFill>
            </a:rPr>
          </a:br>
          <a:r>
            <a:rPr lang="da-DK" sz="900" dirty="0">
              <a:solidFill>
                <a:srgbClr val="FFFFFF"/>
              </a:solidFill>
            </a:rPr>
            <a:t>Afdelingsleder </a:t>
          </a:r>
          <a:br>
            <a:rPr lang="da-DK" sz="900" dirty="0">
              <a:solidFill>
                <a:srgbClr val="FFFFFF"/>
              </a:solidFill>
            </a:rPr>
          </a:br>
          <a:r>
            <a:rPr lang="da-DK" sz="900" dirty="0">
              <a:solidFill>
                <a:srgbClr val="FFFFFF"/>
              </a:solidFill>
            </a:rPr>
            <a:t>Marianne Marcussen</a:t>
          </a:r>
          <a:endParaRPr lang="da-DK" sz="900" b="0" dirty="0">
            <a:solidFill>
              <a:srgbClr val="FFFFFF"/>
            </a:solidFill>
            <a:latin typeface="+mn-lt"/>
          </a:endParaRPr>
        </a:p>
      </dgm:t>
    </dgm:pt>
    <dgm:pt modelId="{207225BE-4AE0-4BD7-A2A3-64366820BDF7}" type="sibTrans" cxnId="{32BDFF20-BD95-4D4D-90C6-4A3398AB14F5}">
      <dgm:prSet/>
      <dgm:spPr/>
      <dgm:t>
        <a:bodyPr/>
        <a:lstStyle/>
        <a:p>
          <a:endParaRPr lang="da-DK"/>
        </a:p>
      </dgm:t>
    </dgm:pt>
    <dgm:pt modelId="{3CEA1C7D-36E6-4C20-BFCE-F70147A6CD6A}" type="parTrans" cxnId="{32BDFF20-BD95-4D4D-90C6-4A3398AB14F5}">
      <dgm:prSet>
        <dgm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dgm:style>
      </dgm:prSet>
      <dgm:spPr>
        <a:ln/>
      </dgm:spPr>
      <dgm:t>
        <a:bodyPr/>
        <a:lstStyle/>
        <a:p>
          <a:endParaRPr lang="da-DK" sz="1000">
            <a:latin typeface="+mn-lt"/>
          </a:endParaRPr>
        </a:p>
      </dgm:t>
    </dgm:pt>
    <dgm:pt modelId="{3EF9CBB4-3233-4B2E-8960-A088F90984C2}" type="asst">
      <dgm:prSet custT="1"/>
      <dgm:spPr>
        <a:solidFill>
          <a:srgbClr val="0A5271"/>
        </a:solidFill>
        <a:ln w="12700">
          <a:solidFill>
            <a:srgbClr val="080808"/>
          </a:solidFill>
        </a:ln>
      </dgm:spPr>
      <dgm:t>
        <a:bodyPr/>
        <a:lstStyle/>
        <a:p>
          <a:endParaRPr lang="da-DK" sz="700">
            <a:solidFill>
              <a:srgbClr val="FFFFFF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  <a:p>
          <a:r>
            <a:rPr lang="da-DK" sz="1100" b="1">
              <a:solidFill>
                <a:srgbClr val="FFFFFF"/>
              </a:solidFill>
              <a:latin typeface="+mn-lt"/>
            </a:rPr>
            <a:t>Sekretariat</a:t>
          </a:r>
          <a:br>
            <a:rPr lang="da-DK" sz="1200" b="1">
              <a:solidFill>
                <a:srgbClr val="FFFFFF"/>
              </a:solidFill>
              <a:latin typeface="+mn-lt"/>
            </a:rPr>
          </a:br>
          <a:r>
            <a:rPr lang="da-DK" sz="800">
              <a:solidFill>
                <a:srgbClr val="FFFFFF"/>
              </a:solidFill>
              <a:latin typeface="+mn-lt"/>
              <a:ea typeface="Tahoma" panose="020B0604030504040204" pitchFamily="34" charset="0"/>
              <a:cs typeface="Tahoma" panose="020B0604030504040204" pitchFamily="34" charset="0"/>
            </a:rPr>
            <a:t>Afdelingsleder</a:t>
          </a:r>
          <a:br>
            <a:rPr lang="da-DK" sz="800">
              <a:solidFill>
                <a:srgbClr val="FFFFFF"/>
              </a:solidFill>
              <a:latin typeface="+mn-lt"/>
              <a:ea typeface="Tahoma" panose="020B0604030504040204" pitchFamily="34" charset="0"/>
              <a:cs typeface="Tahoma" panose="020B0604030504040204" pitchFamily="34" charset="0"/>
            </a:rPr>
          </a:br>
          <a:r>
            <a:rPr lang="da-DK" sz="800">
              <a:solidFill>
                <a:srgbClr val="FFFFFF"/>
              </a:solidFill>
            </a:rPr>
            <a:t>Gry Andsager</a:t>
          </a:r>
          <a:endParaRPr lang="da-DK" sz="800">
            <a:solidFill>
              <a:srgbClr val="FFFFFF"/>
            </a:solidFill>
            <a:latin typeface="+mn-lt"/>
            <a:ea typeface="Tahoma" panose="020B0604030504040204" pitchFamily="34" charset="0"/>
            <a:cs typeface="Tahoma" panose="020B0604030504040204" pitchFamily="34" charset="0"/>
          </a:endParaRPr>
        </a:p>
        <a:p>
          <a:endParaRPr lang="da-DK" sz="700" dirty="0">
            <a:solidFill>
              <a:srgbClr val="FFFFFF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2A2949BE-8A93-4B24-ADCD-85654EF3683C}" type="parTrans" cxnId="{8C0D7C82-998F-4224-BBA8-52CBD6311864}">
      <dgm:prSet/>
      <dgm:spPr>
        <a:ln w="12700"/>
      </dgm:spPr>
      <dgm:t>
        <a:bodyPr/>
        <a:lstStyle/>
        <a:p>
          <a:endParaRPr lang="da-DK"/>
        </a:p>
      </dgm:t>
    </dgm:pt>
    <dgm:pt modelId="{75539AED-F567-49E0-A11B-648AAADE9A4E}" type="sibTrans" cxnId="{8C0D7C82-998F-4224-BBA8-52CBD6311864}">
      <dgm:prSet/>
      <dgm:spPr/>
      <dgm:t>
        <a:bodyPr/>
        <a:lstStyle/>
        <a:p>
          <a:endParaRPr lang="da-DK"/>
        </a:p>
      </dgm:t>
    </dgm:pt>
    <dgm:pt modelId="{13FFF4B0-16C6-4685-9E25-CE9F7028EBDD}">
      <dgm:prSet custT="1"/>
      <dgm:spPr>
        <a:solidFill>
          <a:srgbClr val="0A5271"/>
        </a:solidFill>
        <a:ln w="3175">
          <a:solidFill>
            <a:srgbClr val="080808"/>
          </a:solidFill>
        </a:ln>
      </dgm:spPr>
      <dgm:t>
        <a:bodyPr/>
        <a:lstStyle/>
        <a:p>
          <a:r>
            <a:rPr lang="da-DK" sz="900" b="1" dirty="0">
              <a:solidFill>
                <a:srgbClr val="FFFFFF"/>
              </a:solidFill>
            </a:rPr>
            <a:t>CFR Myndighed Hornsherred</a:t>
          </a:r>
          <a:br>
            <a:rPr lang="da-DK" sz="900" b="1" dirty="0">
              <a:solidFill>
                <a:srgbClr val="FFFFFF"/>
              </a:solidFill>
            </a:rPr>
          </a:br>
          <a:r>
            <a:rPr lang="da-DK" sz="800" b="0" dirty="0">
              <a:solidFill>
                <a:srgbClr val="FFFFFF"/>
              </a:solidFill>
            </a:rPr>
            <a:t>Teamleder</a:t>
          </a:r>
          <a:br>
            <a:rPr lang="da-DK" sz="800" b="0" dirty="0">
              <a:solidFill>
                <a:srgbClr val="FFFFFF"/>
              </a:solidFill>
            </a:rPr>
          </a:br>
          <a:r>
            <a:rPr lang="da-DK" sz="800" b="0" dirty="0">
              <a:solidFill>
                <a:srgbClr val="FFFFFF"/>
              </a:solidFill>
            </a:rPr>
            <a:t>Sanne </a:t>
          </a:r>
          <a:r>
            <a:rPr lang="da-DK" sz="800" b="0" dirty="0" err="1">
              <a:solidFill>
                <a:srgbClr val="FFFFFF"/>
              </a:solidFill>
            </a:rPr>
            <a:t>Canzanella-Rantanen</a:t>
          </a:r>
          <a:endParaRPr lang="da-DK" sz="900" b="1" dirty="0">
            <a:solidFill>
              <a:srgbClr val="FFFFFF"/>
            </a:solidFill>
          </a:endParaRPr>
        </a:p>
      </dgm:t>
    </dgm:pt>
    <dgm:pt modelId="{1671D1FA-E8BF-4E0E-B65D-A2C05061DDCF}" type="parTrans" cxnId="{9602374B-0B48-4C36-A2C1-96CF87BDAFF4}">
      <dgm:prSet/>
      <dgm:spPr/>
      <dgm:t>
        <a:bodyPr/>
        <a:lstStyle/>
        <a:p>
          <a:endParaRPr lang="da-DK"/>
        </a:p>
      </dgm:t>
    </dgm:pt>
    <dgm:pt modelId="{0464317E-44AB-4774-B9F8-0F13811CC47B}" type="sibTrans" cxnId="{9602374B-0B48-4C36-A2C1-96CF87BDAFF4}">
      <dgm:prSet/>
      <dgm:spPr/>
      <dgm:t>
        <a:bodyPr/>
        <a:lstStyle/>
        <a:p>
          <a:endParaRPr lang="da-DK"/>
        </a:p>
      </dgm:t>
    </dgm:pt>
    <dgm:pt modelId="{425697A3-6992-49E9-9589-FD4851CDDF24}">
      <dgm:prSet custT="1"/>
      <dgm:spPr>
        <a:solidFill>
          <a:srgbClr val="0A5271"/>
        </a:solidFill>
        <a:ln w="3175">
          <a:solidFill>
            <a:srgbClr val="080808"/>
          </a:solidFill>
        </a:ln>
      </dgm:spPr>
      <dgm:t>
        <a:bodyPr/>
        <a:lstStyle/>
        <a:p>
          <a:r>
            <a:rPr lang="da-DK" sz="900" b="1" dirty="0">
              <a:solidFill>
                <a:srgbClr val="FFFFFF"/>
              </a:solidFill>
            </a:rPr>
            <a:t>CFR Myndighed Frederikssund</a:t>
          </a:r>
          <a:br>
            <a:rPr lang="da-DK" sz="800" b="1" dirty="0">
              <a:solidFill>
                <a:srgbClr val="FFFFFF"/>
              </a:solidFill>
            </a:rPr>
          </a:br>
          <a:r>
            <a:rPr lang="da-DK" sz="800" b="0" dirty="0">
              <a:solidFill>
                <a:srgbClr val="FFFFFF"/>
              </a:solidFill>
            </a:rPr>
            <a:t>Teamleder</a:t>
          </a:r>
          <a:br>
            <a:rPr lang="da-DK" sz="800" b="0" dirty="0">
              <a:solidFill>
                <a:srgbClr val="FFFFFF"/>
              </a:solidFill>
            </a:rPr>
          </a:br>
          <a:r>
            <a:rPr lang="da-DK" sz="800" b="0" dirty="0">
              <a:solidFill>
                <a:srgbClr val="FFFFFF"/>
              </a:solidFill>
            </a:rPr>
            <a:t>Katrine S. E. Boelman</a:t>
          </a:r>
          <a:endParaRPr lang="da-DK" sz="800" b="1" dirty="0">
            <a:solidFill>
              <a:srgbClr val="FFFFFF"/>
            </a:solidFill>
          </a:endParaRPr>
        </a:p>
      </dgm:t>
    </dgm:pt>
    <dgm:pt modelId="{CC4F1191-9BB6-43D3-B89D-CA8A3F793964}" type="parTrans" cxnId="{83E66B5E-5BD7-48CB-8B7D-AF4B00986A81}">
      <dgm:prSet/>
      <dgm:spPr/>
      <dgm:t>
        <a:bodyPr/>
        <a:lstStyle/>
        <a:p>
          <a:endParaRPr lang="da-DK"/>
        </a:p>
      </dgm:t>
    </dgm:pt>
    <dgm:pt modelId="{7CBC8447-A867-4EA0-A1A7-B720AF96E55C}" type="sibTrans" cxnId="{83E66B5E-5BD7-48CB-8B7D-AF4B00986A81}">
      <dgm:prSet/>
      <dgm:spPr/>
      <dgm:t>
        <a:bodyPr/>
        <a:lstStyle/>
        <a:p>
          <a:endParaRPr lang="da-DK"/>
        </a:p>
      </dgm:t>
    </dgm:pt>
    <dgm:pt modelId="{4970C2CE-7631-4771-9BB3-191EC77E13CF}">
      <dgm:prSet phldrT="[Tekst]" custT="1"/>
      <dgm:spPr>
        <a:solidFill>
          <a:srgbClr val="0A5271"/>
        </a:solidFill>
        <a:ln w="12700">
          <a:solidFill>
            <a:srgbClr val="080808"/>
          </a:solidFill>
        </a:ln>
      </dgm:spPr>
      <dgm:t>
        <a:bodyPr/>
        <a:lstStyle/>
        <a:p>
          <a:r>
            <a:rPr lang="da-DK" sz="900" b="1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Pædagogisk psykologisk rådgivning</a:t>
          </a:r>
          <a:br>
            <a:rPr lang="da-DK" sz="700" b="1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</a:br>
          <a:r>
            <a:rPr lang="da-DK" sz="900" b="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Afdelingsleder</a:t>
          </a:r>
          <a:br>
            <a:rPr lang="da-DK" sz="900" b="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</a:br>
          <a:r>
            <a:rPr lang="da-DK" sz="900" b="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Lene Maagøe</a:t>
          </a:r>
          <a:endParaRPr lang="da-DK" sz="900" b="1" dirty="0">
            <a:solidFill>
              <a:srgbClr val="FFFFFF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2AF592AD-5C92-4EC1-A040-EB7537A740DD}" type="parTrans" cxnId="{4FE86543-5274-40FE-B4E8-04475229BAF3}">
      <dgm:prSet/>
      <dgm:spPr/>
      <dgm:t>
        <a:bodyPr/>
        <a:lstStyle/>
        <a:p>
          <a:endParaRPr lang="da-DK"/>
        </a:p>
      </dgm:t>
    </dgm:pt>
    <dgm:pt modelId="{E42BE608-78DF-401D-B863-D2AC127C18BC}" type="sibTrans" cxnId="{4FE86543-5274-40FE-B4E8-04475229BAF3}">
      <dgm:prSet/>
      <dgm:spPr/>
      <dgm:t>
        <a:bodyPr/>
        <a:lstStyle/>
        <a:p>
          <a:endParaRPr lang="da-DK"/>
        </a:p>
      </dgm:t>
    </dgm:pt>
    <dgm:pt modelId="{DF4B9AB1-B6D2-422B-8E57-F3D2018DCCA7}">
      <dgm:prSet custT="1"/>
      <dgm:spPr>
        <a:solidFill>
          <a:srgbClr val="0A5271"/>
        </a:solidFill>
        <a:ln w="12700">
          <a:solidFill>
            <a:srgbClr val="080808"/>
          </a:solidFill>
        </a:ln>
      </dgm:spPr>
      <dgm:t>
        <a:bodyPr/>
        <a:lstStyle/>
        <a:p>
          <a:r>
            <a:rPr lang="da-DK" sz="800" b="1">
              <a:solidFill>
                <a:srgbClr val="FFFFFF"/>
              </a:solidFill>
            </a:rPr>
            <a:t>PPR Hornsherred og Slangerup</a:t>
          </a:r>
          <a:br>
            <a:rPr lang="da-DK" sz="800" b="1">
              <a:solidFill>
                <a:srgbClr val="FFFFFF"/>
              </a:solidFill>
            </a:rPr>
          </a:br>
          <a:r>
            <a:rPr lang="da-DK" sz="800" b="0">
              <a:solidFill>
                <a:srgbClr val="FFFFFF"/>
              </a:solidFill>
            </a:rPr>
            <a:t>Steen Rønne</a:t>
          </a:r>
          <a:endParaRPr lang="da-DK" sz="800" b="1" dirty="0">
            <a:solidFill>
              <a:srgbClr val="FFFFFF"/>
            </a:solidFill>
          </a:endParaRPr>
        </a:p>
      </dgm:t>
    </dgm:pt>
    <dgm:pt modelId="{50779A94-CBA0-4B6B-ABF0-A95F736B39DC}" type="parTrans" cxnId="{07354873-AFA6-4B05-BA47-D7BD2ACAD468}">
      <dgm:prSet/>
      <dgm:spPr/>
      <dgm:t>
        <a:bodyPr/>
        <a:lstStyle/>
        <a:p>
          <a:endParaRPr lang="da-DK"/>
        </a:p>
      </dgm:t>
    </dgm:pt>
    <dgm:pt modelId="{B44B4910-8417-4592-AEFE-872A201C9802}" type="sibTrans" cxnId="{07354873-AFA6-4B05-BA47-D7BD2ACAD468}">
      <dgm:prSet/>
      <dgm:spPr/>
      <dgm:t>
        <a:bodyPr/>
        <a:lstStyle/>
        <a:p>
          <a:endParaRPr lang="da-DK"/>
        </a:p>
      </dgm:t>
    </dgm:pt>
    <dgm:pt modelId="{F877EC8A-9D0E-48BA-B340-2880BFC1D263}">
      <dgm:prSet custT="1"/>
      <dgm:spPr>
        <a:solidFill>
          <a:srgbClr val="0A5271"/>
        </a:solidFill>
        <a:ln w="12700">
          <a:solidFill>
            <a:srgbClr val="080808"/>
          </a:solidFill>
        </a:ln>
      </dgm:spPr>
      <dgm:t>
        <a:bodyPr/>
        <a:lstStyle/>
        <a:p>
          <a:r>
            <a:rPr lang="da-DK" sz="900" b="1">
              <a:solidFill>
                <a:srgbClr val="FFFFFF"/>
              </a:solidFill>
            </a:rPr>
            <a:t>PPR Frederikssund</a:t>
          </a:r>
          <a:br>
            <a:rPr lang="da-DK" sz="700" b="1">
              <a:solidFill>
                <a:srgbClr val="FFFFFF"/>
              </a:solidFill>
            </a:rPr>
          </a:br>
          <a:r>
            <a:rPr lang="da-DK" sz="800" b="0">
              <a:solidFill>
                <a:srgbClr val="FFFFFF"/>
              </a:solidFill>
            </a:rPr>
            <a:t>Karen Elvira Paludan</a:t>
          </a:r>
          <a:endParaRPr lang="da-DK" sz="700" b="0" dirty="0">
            <a:solidFill>
              <a:srgbClr val="FFFFFF"/>
            </a:solidFill>
          </a:endParaRPr>
        </a:p>
      </dgm:t>
    </dgm:pt>
    <dgm:pt modelId="{B112F680-4E91-4304-A561-36D75215FACD}" type="parTrans" cxnId="{6C1C4C51-323A-435B-9705-83DC87425E54}">
      <dgm:prSet/>
      <dgm:spPr/>
      <dgm:t>
        <a:bodyPr/>
        <a:lstStyle/>
        <a:p>
          <a:endParaRPr lang="da-DK"/>
        </a:p>
      </dgm:t>
    </dgm:pt>
    <dgm:pt modelId="{4C442536-838F-4F88-A238-B4A510F5FBC1}" type="sibTrans" cxnId="{6C1C4C51-323A-435B-9705-83DC87425E54}">
      <dgm:prSet/>
      <dgm:spPr/>
      <dgm:t>
        <a:bodyPr/>
        <a:lstStyle/>
        <a:p>
          <a:endParaRPr lang="da-DK"/>
        </a:p>
      </dgm:t>
    </dgm:pt>
    <dgm:pt modelId="{39F3F39D-4448-405B-A3BD-2DCC2EE3F527}">
      <dgm:prSet custT="1"/>
      <dgm:spPr>
        <a:solidFill>
          <a:srgbClr val="0A5271"/>
        </a:solidFill>
        <a:ln w="3175">
          <a:solidFill>
            <a:srgbClr val="080808"/>
          </a:solidFill>
        </a:ln>
      </dgm:spPr>
      <dgm:t>
        <a:bodyPr/>
        <a:lstStyle/>
        <a:p>
          <a:r>
            <a:rPr lang="da-DK" sz="900" b="1">
              <a:solidFill>
                <a:srgbClr val="FFFFFF"/>
              </a:solidFill>
            </a:rPr>
            <a:t>CFR Myndighed</a:t>
          </a:r>
          <a:r>
            <a:rPr lang="da-DK" sz="600" b="1">
              <a:solidFill>
                <a:srgbClr val="FFFFFF"/>
              </a:solidFill>
            </a:rPr>
            <a:t> </a:t>
          </a:r>
          <a:r>
            <a:rPr lang="da-DK" sz="900" b="1">
              <a:solidFill>
                <a:srgbClr val="FFFFFF"/>
              </a:solidFill>
            </a:rPr>
            <a:t>Slangerup</a:t>
          </a:r>
          <a:br>
            <a:rPr lang="da-DK" sz="600" b="1">
              <a:solidFill>
                <a:srgbClr val="FFFFFF"/>
              </a:solidFill>
            </a:rPr>
          </a:br>
          <a:r>
            <a:rPr lang="da-DK" sz="800" b="0">
              <a:solidFill>
                <a:srgbClr val="FFFFFF"/>
              </a:solidFill>
            </a:rPr>
            <a:t>Teamleder</a:t>
          </a:r>
          <a:br>
            <a:rPr lang="da-DK" sz="800" b="0">
              <a:solidFill>
                <a:srgbClr val="FFFFFF"/>
              </a:solidFill>
            </a:rPr>
          </a:br>
          <a:r>
            <a:rPr lang="da-DK" sz="800" b="0">
              <a:solidFill>
                <a:srgbClr val="FFFFFF"/>
              </a:solidFill>
            </a:rPr>
            <a:t>Sascha S. Egesø</a:t>
          </a:r>
          <a:endParaRPr lang="da-DK" sz="600" b="1" dirty="0">
            <a:solidFill>
              <a:srgbClr val="FFFFFF"/>
            </a:solidFill>
          </a:endParaRPr>
        </a:p>
      </dgm:t>
    </dgm:pt>
    <dgm:pt modelId="{E4AC60D5-504A-4B0A-B7CB-B14988280E7A}" type="parTrans" cxnId="{053AC74F-7ED3-4E6B-B576-1A8069EF8020}">
      <dgm:prSet/>
      <dgm:spPr/>
      <dgm:t>
        <a:bodyPr/>
        <a:lstStyle/>
        <a:p>
          <a:endParaRPr lang="da-DK"/>
        </a:p>
      </dgm:t>
    </dgm:pt>
    <dgm:pt modelId="{386B2688-1480-44EC-A4FF-69510A6420F5}" type="sibTrans" cxnId="{053AC74F-7ED3-4E6B-B576-1A8069EF8020}">
      <dgm:prSet/>
      <dgm:spPr/>
      <dgm:t>
        <a:bodyPr/>
        <a:lstStyle/>
        <a:p>
          <a:endParaRPr lang="da-DK"/>
        </a:p>
      </dgm:t>
    </dgm:pt>
    <dgm:pt modelId="{89F26252-AA24-4514-82A7-6EDA9475F6DD}">
      <dgm:prSet custT="1"/>
      <dgm:spPr>
        <a:solidFill>
          <a:srgbClr val="0A5271"/>
        </a:solidFill>
        <a:ln w="3175">
          <a:solidFill>
            <a:srgbClr val="080808"/>
          </a:solidFill>
        </a:ln>
      </dgm:spPr>
      <dgm:t>
        <a:bodyPr/>
        <a:lstStyle/>
        <a:p>
          <a:r>
            <a:rPr lang="da-DK" sz="900" b="1" dirty="0">
              <a:solidFill>
                <a:srgbClr val="FFFFFF"/>
              </a:solidFill>
            </a:rPr>
            <a:t>CFR Myndighed Styrket modtagelse</a:t>
          </a:r>
          <a:br>
            <a:rPr lang="da-DK" sz="900" b="1" dirty="0">
              <a:solidFill>
                <a:srgbClr val="FFFFFF"/>
              </a:solidFill>
            </a:rPr>
          </a:br>
          <a:r>
            <a:rPr lang="da-DK" sz="900" b="0" dirty="0">
              <a:solidFill>
                <a:srgbClr val="FFFFFF"/>
              </a:solidFill>
            </a:rPr>
            <a:t>Teamleder</a:t>
          </a:r>
          <a:br>
            <a:rPr lang="da-DK" sz="900" b="0" dirty="0">
              <a:solidFill>
                <a:srgbClr val="FFFFFF"/>
              </a:solidFill>
            </a:rPr>
          </a:br>
          <a:r>
            <a:rPr lang="da-DK" sz="900" dirty="0">
              <a:solidFill>
                <a:srgbClr val="FFFFFF"/>
              </a:solidFill>
            </a:rPr>
            <a:t>Marianne Ørtoft Imer</a:t>
          </a:r>
          <a:endParaRPr lang="da-DK" sz="1000" b="1" dirty="0">
            <a:solidFill>
              <a:srgbClr val="FFFFFF"/>
            </a:solidFill>
          </a:endParaRPr>
        </a:p>
      </dgm:t>
    </dgm:pt>
    <dgm:pt modelId="{61024B11-EAEF-43BD-9569-9F095851F5EE}" type="sibTrans" cxnId="{36EC40A7-39E0-4E1A-9EFE-3583D4D335CE}">
      <dgm:prSet/>
      <dgm:spPr/>
      <dgm:t>
        <a:bodyPr/>
        <a:lstStyle/>
        <a:p>
          <a:endParaRPr lang="da-DK"/>
        </a:p>
      </dgm:t>
    </dgm:pt>
    <dgm:pt modelId="{8954DFCD-AD92-473C-AB44-2558A8E03561}" type="parTrans" cxnId="{36EC40A7-39E0-4E1A-9EFE-3583D4D335CE}">
      <dgm:prSet/>
      <dgm:spPr/>
      <dgm:t>
        <a:bodyPr/>
        <a:lstStyle/>
        <a:p>
          <a:endParaRPr lang="da-DK"/>
        </a:p>
      </dgm:t>
    </dgm:pt>
    <dgm:pt modelId="{047C4905-D83A-49BD-A2E9-B95D0DE8A297}">
      <dgm:prSet/>
      <dgm:spPr>
        <a:solidFill>
          <a:srgbClr val="0A5271"/>
        </a:solidFill>
        <a:ln w="3175">
          <a:solidFill>
            <a:srgbClr val="080808"/>
          </a:solidFill>
        </a:ln>
      </dgm:spPr>
      <dgm:t>
        <a:bodyPr/>
        <a:lstStyle/>
        <a:p>
          <a:r>
            <a:rPr lang="da-DK" b="1" dirty="0">
              <a:solidFill>
                <a:srgbClr val="FFFFFF"/>
              </a:solidFill>
            </a:rPr>
            <a:t>CFR Udfører Børneteam</a:t>
          </a:r>
          <a:br>
            <a:rPr lang="da-DK" b="1" dirty="0">
              <a:solidFill>
                <a:srgbClr val="FFFFFF"/>
              </a:solidFill>
            </a:rPr>
          </a:br>
          <a:r>
            <a:rPr lang="da-DK" b="0" dirty="0">
              <a:solidFill>
                <a:srgbClr val="FFFFFF"/>
              </a:solidFill>
            </a:rPr>
            <a:t>Teamleder</a:t>
          </a:r>
          <a:br>
            <a:rPr lang="da-DK" b="0" dirty="0">
              <a:solidFill>
                <a:srgbClr val="FFFFFF"/>
              </a:solidFill>
            </a:rPr>
          </a:br>
          <a:r>
            <a:rPr lang="da-DK" b="0" dirty="0">
              <a:solidFill>
                <a:srgbClr val="FFFFFF"/>
              </a:solidFill>
            </a:rPr>
            <a:t>Eva Fuchs Wilkinson</a:t>
          </a:r>
          <a:endParaRPr lang="da-DK" b="1" dirty="0">
            <a:solidFill>
              <a:srgbClr val="FFFFFF"/>
            </a:solidFill>
          </a:endParaRPr>
        </a:p>
      </dgm:t>
    </dgm:pt>
    <dgm:pt modelId="{08FB5DEE-677D-45F1-BDAE-9B8E9A0C8A80}" type="parTrans" cxnId="{4371EAB0-E31B-4A6D-8081-3D04116E1DEE}">
      <dgm:prSet/>
      <dgm:spPr/>
      <dgm:t>
        <a:bodyPr/>
        <a:lstStyle/>
        <a:p>
          <a:endParaRPr lang="da-DK"/>
        </a:p>
      </dgm:t>
    </dgm:pt>
    <dgm:pt modelId="{490C430C-26C2-4106-8C14-EA79BAF02369}" type="sibTrans" cxnId="{4371EAB0-E31B-4A6D-8081-3D04116E1DEE}">
      <dgm:prSet/>
      <dgm:spPr/>
      <dgm:t>
        <a:bodyPr/>
        <a:lstStyle/>
        <a:p>
          <a:endParaRPr lang="da-DK"/>
        </a:p>
      </dgm:t>
    </dgm:pt>
    <dgm:pt modelId="{5693C963-007B-47BE-B029-182F677260CB}">
      <dgm:prSet/>
      <dgm:spPr>
        <a:solidFill>
          <a:srgbClr val="0A5271"/>
        </a:solidFill>
        <a:ln w="3175">
          <a:solidFill>
            <a:srgbClr val="080808"/>
          </a:solidFill>
        </a:ln>
      </dgm:spPr>
      <dgm:t>
        <a:bodyPr/>
        <a:lstStyle/>
        <a:p>
          <a:r>
            <a:rPr lang="da-DK" b="1" dirty="0">
              <a:solidFill>
                <a:srgbClr val="FFFFFF"/>
              </a:solidFill>
            </a:rPr>
            <a:t>CFR Udfører Ungeteam</a:t>
          </a:r>
          <a:br>
            <a:rPr lang="da-DK" b="1" dirty="0">
              <a:solidFill>
                <a:srgbClr val="FFFFFF"/>
              </a:solidFill>
            </a:rPr>
          </a:br>
          <a:r>
            <a:rPr lang="da-DK" b="0" dirty="0">
              <a:solidFill>
                <a:srgbClr val="FFFFFF"/>
              </a:solidFill>
            </a:rPr>
            <a:t>Teamleder</a:t>
          </a:r>
          <a:br>
            <a:rPr lang="da-DK" b="0" dirty="0">
              <a:solidFill>
                <a:srgbClr val="FFFFFF"/>
              </a:solidFill>
            </a:rPr>
          </a:br>
          <a:r>
            <a:rPr lang="da-DK" b="0" dirty="0">
              <a:solidFill>
                <a:srgbClr val="FFFFFF"/>
              </a:solidFill>
            </a:rPr>
            <a:t>Tim Pihl</a:t>
          </a:r>
          <a:endParaRPr lang="da-DK" b="1" dirty="0">
            <a:solidFill>
              <a:srgbClr val="FFFFFF"/>
            </a:solidFill>
          </a:endParaRPr>
        </a:p>
      </dgm:t>
    </dgm:pt>
    <dgm:pt modelId="{FCC3B07E-6466-43A7-BBCB-9DECB4A52AAF}" type="parTrans" cxnId="{AB88B27C-6BCA-48FD-ADD4-18AD110864DB}">
      <dgm:prSet/>
      <dgm:spPr/>
      <dgm:t>
        <a:bodyPr/>
        <a:lstStyle/>
        <a:p>
          <a:endParaRPr lang="da-DK"/>
        </a:p>
      </dgm:t>
    </dgm:pt>
    <dgm:pt modelId="{42107F39-C9DA-4E6E-86EA-10CDB87EB9D7}" type="sibTrans" cxnId="{AB88B27C-6BCA-48FD-ADD4-18AD110864DB}">
      <dgm:prSet/>
      <dgm:spPr/>
      <dgm:t>
        <a:bodyPr/>
        <a:lstStyle/>
        <a:p>
          <a:endParaRPr lang="da-DK"/>
        </a:p>
      </dgm:t>
    </dgm:pt>
    <dgm:pt modelId="{BE51CDF0-9DC5-4DC3-ABE3-14F77D574596}" type="pres">
      <dgm:prSet presAssocID="{4AAEB189-62C8-4B69-A2AD-14300E0B701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7831E0FE-E395-46EC-B14A-D340C114DA5F}" type="pres">
      <dgm:prSet presAssocID="{B3C0F9D1-67A2-4C0A-A8AB-2CFC7C818DE3}" presName="hierRoot1" presStyleCnt="0">
        <dgm:presLayoutVars>
          <dgm:hierBranch val="init"/>
        </dgm:presLayoutVars>
      </dgm:prSet>
      <dgm:spPr/>
    </dgm:pt>
    <dgm:pt modelId="{E9AFBCCD-4E87-4E53-A665-AE3F44C349AD}" type="pres">
      <dgm:prSet presAssocID="{B3C0F9D1-67A2-4C0A-A8AB-2CFC7C818DE3}" presName="rootComposite1" presStyleCnt="0"/>
      <dgm:spPr/>
    </dgm:pt>
    <dgm:pt modelId="{13DC1EF4-0A87-492D-B1EF-FB194E9675D3}" type="pres">
      <dgm:prSet presAssocID="{B3C0F9D1-67A2-4C0A-A8AB-2CFC7C818DE3}" presName="rootText1" presStyleLbl="node0" presStyleIdx="0" presStyleCnt="1" custScaleX="634613" custScaleY="433775" custLinFactY="8895" custLinFactNeighborY="100000">
        <dgm:presLayoutVars>
          <dgm:chPref val="3"/>
        </dgm:presLayoutVars>
      </dgm:prSet>
      <dgm:spPr/>
    </dgm:pt>
    <dgm:pt modelId="{7751B71B-E122-4975-BD52-29EBF99D450D}" type="pres">
      <dgm:prSet presAssocID="{B3C0F9D1-67A2-4C0A-A8AB-2CFC7C818DE3}" presName="rootConnector1" presStyleLbl="node1" presStyleIdx="0" presStyleCnt="0"/>
      <dgm:spPr/>
    </dgm:pt>
    <dgm:pt modelId="{7A2C5435-8EC7-4669-B293-6A80E456233F}" type="pres">
      <dgm:prSet presAssocID="{B3C0F9D1-67A2-4C0A-A8AB-2CFC7C818DE3}" presName="hierChild2" presStyleCnt="0"/>
      <dgm:spPr/>
    </dgm:pt>
    <dgm:pt modelId="{2CB99DAF-1BC2-438E-8543-E346C695FE14}" type="pres">
      <dgm:prSet presAssocID="{3CEA1C7D-36E6-4C20-BFCE-F70147A6CD6A}" presName="Name37" presStyleLbl="parChTrans1D2" presStyleIdx="0" presStyleCnt="3"/>
      <dgm:spPr/>
    </dgm:pt>
    <dgm:pt modelId="{841EDA19-694E-42B9-8334-9954C5D9BAFF}" type="pres">
      <dgm:prSet presAssocID="{CCF00399-17DA-4F33-A614-02033288044F}" presName="hierRoot2" presStyleCnt="0">
        <dgm:presLayoutVars>
          <dgm:hierBranch val="init"/>
        </dgm:presLayoutVars>
      </dgm:prSet>
      <dgm:spPr/>
    </dgm:pt>
    <dgm:pt modelId="{3392B0FF-CC0F-4366-9C1A-C2CC27119F2D}" type="pres">
      <dgm:prSet presAssocID="{CCF00399-17DA-4F33-A614-02033288044F}" presName="rootComposite" presStyleCnt="0"/>
      <dgm:spPr/>
    </dgm:pt>
    <dgm:pt modelId="{F1B57746-BEBF-4EB9-BD8F-945838CE3456}" type="pres">
      <dgm:prSet presAssocID="{CCF00399-17DA-4F33-A614-02033288044F}" presName="rootText" presStyleLbl="node2" presStyleIdx="0" presStyleCnt="2" custScaleX="889531" custScaleY="318330" custLinFactNeighborX="-78586" custLinFactNeighborY="13822">
        <dgm:presLayoutVars>
          <dgm:chPref val="3"/>
        </dgm:presLayoutVars>
      </dgm:prSet>
      <dgm:spPr/>
    </dgm:pt>
    <dgm:pt modelId="{04EFD189-96BF-4B5C-AB92-345178A35DBA}" type="pres">
      <dgm:prSet presAssocID="{CCF00399-17DA-4F33-A614-02033288044F}" presName="rootConnector" presStyleLbl="node2" presStyleIdx="0" presStyleCnt="2"/>
      <dgm:spPr/>
    </dgm:pt>
    <dgm:pt modelId="{18327CE1-A534-4E77-8596-C0231C5D8472}" type="pres">
      <dgm:prSet presAssocID="{CCF00399-17DA-4F33-A614-02033288044F}" presName="hierChild4" presStyleCnt="0"/>
      <dgm:spPr/>
    </dgm:pt>
    <dgm:pt modelId="{A3196BA0-7E1A-4B0B-A7C4-9367021BB7CD}" type="pres">
      <dgm:prSet presAssocID="{E4AC60D5-504A-4B0A-B7CB-B14988280E7A}" presName="Name37" presStyleLbl="parChTrans1D3" presStyleIdx="0" presStyleCnt="8"/>
      <dgm:spPr/>
    </dgm:pt>
    <dgm:pt modelId="{A92A8923-CAE0-447D-8E51-8DA9609EA4E0}" type="pres">
      <dgm:prSet presAssocID="{39F3F39D-4448-405B-A3BD-2DCC2EE3F527}" presName="hierRoot2" presStyleCnt="0">
        <dgm:presLayoutVars>
          <dgm:hierBranch val="init"/>
        </dgm:presLayoutVars>
      </dgm:prSet>
      <dgm:spPr/>
    </dgm:pt>
    <dgm:pt modelId="{B849206B-7F85-45D5-BF3A-D2BF04DD6A82}" type="pres">
      <dgm:prSet presAssocID="{39F3F39D-4448-405B-A3BD-2DCC2EE3F527}" presName="rootComposite" presStyleCnt="0"/>
      <dgm:spPr/>
    </dgm:pt>
    <dgm:pt modelId="{685DAB8F-FCEF-4D12-BC88-33C1ED3F8EE8}" type="pres">
      <dgm:prSet presAssocID="{39F3F39D-4448-405B-A3BD-2DCC2EE3F527}" presName="rootText" presStyleLbl="node3" presStyleIdx="0" presStyleCnt="8" custScaleX="593021" custScaleY="221786" custLinFactX="-23586" custLinFactY="243797" custLinFactNeighborX="-100000" custLinFactNeighborY="300000">
        <dgm:presLayoutVars>
          <dgm:chPref val="3"/>
        </dgm:presLayoutVars>
      </dgm:prSet>
      <dgm:spPr/>
    </dgm:pt>
    <dgm:pt modelId="{048920AE-0352-4B9A-BB48-C09F7852E2E9}" type="pres">
      <dgm:prSet presAssocID="{39F3F39D-4448-405B-A3BD-2DCC2EE3F527}" presName="rootConnector" presStyleLbl="node3" presStyleIdx="0" presStyleCnt="8"/>
      <dgm:spPr/>
    </dgm:pt>
    <dgm:pt modelId="{E9C6106C-1193-4116-8A4F-D71D4C4060F8}" type="pres">
      <dgm:prSet presAssocID="{39F3F39D-4448-405B-A3BD-2DCC2EE3F527}" presName="hierChild4" presStyleCnt="0"/>
      <dgm:spPr/>
    </dgm:pt>
    <dgm:pt modelId="{AE5B3ABF-D2F9-4E9E-BDB3-ED4E09010105}" type="pres">
      <dgm:prSet presAssocID="{39F3F39D-4448-405B-A3BD-2DCC2EE3F527}" presName="hierChild5" presStyleCnt="0"/>
      <dgm:spPr/>
    </dgm:pt>
    <dgm:pt modelId="{44C95A8D-CAB4-4AA3-8703-38AE4CD82D09}" type="pres">
      <dgm:prSet presAssocID="{1671D1FA-E8BF-4E0E-B65D-A2C05061DDCF}" presName="Name37" presStyleLbl="parChTrans1D3" presStyleIdx="1" presStyleCnt="8"/>
      <dgm:spPr/>
    </dgm:pt>
    <dgm:pt modelId="{82D7466A-8DC6-4186-A99D-0BC6B3FE5ABD}" type="pres">
      <dgm:prSet presAssocID="{13FFF4B0-16C6-4685-9E25-CE9F7028EBDD}" presName="hierRoot2" presStyleCnt="0">
        <dgm:presLayoutVars>
          <dgm:hierBranch val="init"/>
        </dgm:presLayoutVars>
      </dgm:prSet>
      <dgm:spPr/>
    </dgm:pt>
    <dgm:pt modelId="{51778655-B71F-486B-A6D8-16DC4AD9CD73}" type="pres">
      <dgm:prSet presAssocID="{13FFF4B0-16C6-4685-9E25-CE9F7028EBDD}" presName="rootComposite" presStyleCnt="0"/>
      <dgm:spPr/>
    </dgm:pt>
    <dgm:pt modelId="{A997F659-761A-4304-BBB4-575BC97CDA49}" type="pres">
      <dgm:prSet presAssocID="{13FFF4B0-16C6-4685-9E25-CE9F7028EBDD}" presName="rootText" presStyleLbl="node3" presStyleIdx="1" presStyleCnt="8" custScaleX="593021" custScaleY="213998" custLinFactX="-23586" custLinFactNeighborX="-100000" custLinFactNeighborY="27606">
        <dgm:presLayoutVars>
          <dgm:chPref val="3"/>
        </dgm:presLayoutVars>
      </dgm:prSet>
      <dgm:spPr/>
    </dgm:pt>
    <dgm:pt modelId="{E3FB568C-7189-4B15-A530-6923BD7D91D9}" type="pres">
      <dgm:prSet presAssocID="{13FFF4B0-16C6-4685-9E25-CE9F7028EBDD}" presName="rootConnector" presStyleLbl="node3" presStyleIdx="1" presStyleCnt="8"/>
      <dgm:spPr/>
    </dgm:pt>
    <dgm:pt modelId="{48A2C8C2-32F0-4E67-8CF7-1D2E07EA386C}" type="pres">
      <dgm:prSet presAssocID="{13FFF4B0-16C6-4685-9E25-CE9F7028EBDD}" presName="hierChild4" presStyleCnt="0"/>
      <dgm:spPr/>
    </dgm:pt>
    <dgm:pt modelId="{7C69B9BA-478C-442E-8981-4D6A62C0A819}" type="pres">
      <dgm:prSet presAssocID="{13FFF4B0-16C6-4685-9E25-CE9F7028EBDD}" presName="hierChild5" presStyleCnt="0"/>
      <dgm:spPr/>
    </dgm:pt>
    <dgm:pt modelId="{02616B11-36F4-45A3-AAA8-7FF0CDF0E503}" type="pres">
      <dgm:prSet presAssocID="{8954DFCD-AD92-473C-AB44-2558A8E03561}" presName="Name37" presStyleLbl="parChTrans1D3" presStyleIdx="2" presStyleCnt="8"/>
      <dgm:spPr/>
    </dgm:pt>
    <dgm:pt modelId="{5F2C124C-0B9E-47A9-A81D-E1654E0883EC}" type="pres">
      <dgm:prSet presAssocID="{89F26252-AA24-4514-82A7-6EDA9475F6DD}" presName="hierRoot2" presStyleCnt="0">
        <dgm:presLayoutVars>
          <dgm:hierBranch val="init"/>
        </dgm:presLayoutVars>
      </dgm:prSet>
      <dgm:spPr/>
    </dgm:pt>
    <dgm:pt modelId="{B56F63CA-E02F-4728-9641-3B4BEC1636E2}" type="pres">
      <dgm:prSet presAssocID="{89F26252-AA24-4514-82A7-6EDA9475F6DD}" presName="rootComposite" presStyleCnt="0"/>
      <dgm:spPr/>
    </dgm:pt>
    <dgm:pt modelId="{E2986E05-9758-4C62-8A4D-AFAE0D573DFB}" type="pres">
      <dgm:prSet presAssocID="{89F26252-AA24-4514-82A7-6EDA9475F6DD}" presName="rootText" presStyleLbl="node3" presStyleIdx="2" presStyleCnt="8" custScaleX="593021" custScaleY="221786" custLinFactX="-17577" custLinFactY="100000" custLinFactNeighborX="-100000" custLinFactNeighborY="174783">
        <dgm:presLayoutVars>
          <dgm:chPref val="3"/>
        </dgm:presLayoutVars>
      </dgm:prSet>
      <dgm:spPr/>
    </dgm:pt>
    <dgm:pt modelId="{C13A1290-AC2C-45E1-ACF2-2D56E11BCC30}" type="pres">
      <dgm:prSet presAssocID="{89F26252-AA24-4514-82A7-6EDA9475F6DD}" presName="rootConnector" presStyleLbl="node3" presStyleIdx="2" presStyleCnt="8"/>
      <dgm:spPr/>
    </dgm:pt>
    <dgm:pt modelId="{703209E0-6EE7-48C9-B7BF-CCF744AA5DB6}" type="pres">
      <dgm:prSet presAssocID="{89F26252-AA24-4514-82A7-6EDA9475F6DD}" presName="hierChild4" presStyleCnt="0"/>
      <dgm:spPr/>
    </dgm:pt>
    <dgm:pt modelId="{C3B8ED44-A47A-4471-8189-F7C58577A3B1}" type="pres">
      <dgm:prSet presAssocID="{89F26252-AA24-4514-82A7-6EDA9475F6DD}" presName="hierChild5" presStyleCnt="0"/>
      <dgm:spPr/>
    </dgm:pt>
    <dgm:pt modelId="{8751586A-6791-4583-8DA5-699C3D56C9E5}" type="pres">
      <dgm:prSet presAssocID="{08FB5DEE-677D-45F1-BDAE-9B8E9A0C8A80}" presName="Name37" presStyleLbl="parChTrans1D3" presStyleIdx="3" presStyleCnt="8"/>
      <dgm:spPr/>
    </dgm:pt>
    <dgm:pt modelId="{6208752D-DE28-42FF-9C44-691932F5ACC5}" type="pres">
      <dgm:prSet presAssocID="{047C4905-D83A-49BD-A2E9-B95D0DE8A297}" presName="hierRoot2" presStyleCnt="0">
        <dgm:presLayoutVars>
          <dgm:hierBranch val="init"/>
        </dgm:presLayoutVars>
      </dgm:prSet>
      <dgm:spPr/>
    </dgm:pt>
    <dgm:pt modelId="{24F00B8F-A5AE-4EB5-A12B-D454A4DAFB5A}" type="pres">
      <dgm:prSet presAssocID="{047C4905-D83A-49BD-A2E9-B95D0DE8A297}" presName="rootComposite" presStyleCnt="0"/>
      <dgm:spPr/>
    </dgm:pt>
    <dgm:pt modelId="{7C94424D-2190-40BA-BB20-E0EB9812AEA1}" type="pres">
      <dgm:prSet presAssocID="{047C4905-D83A-49BD-A2E9-B95D0DE8A297}" presName="rootText" presStyleLbl="node3" presStyleIdx="3" presStyleCnt="8" custScaleX="593021" custScaleY="221786" custLinFactX="-17577" custLinFactY="100000" custLinFactNeighborX="-100000" custLinFactNeighborY="174783">
        <dgm:presLayoutVars>
          <dgm:chPref val="3"/>
        </dgm:presLayoutVars>
      </dgm:prSet>
      <dgm:spPr/>
    </dgm:pt>
    <dgm:pt modelId="{38BA0D65-9B99-4D3F-91AA-40DECABF1A2B}" type="pres">
      <dgm:prSet presAssocID="{047C4905-D83A-49BD-A2E9-B95D0DE8A297}" presName="rootConnector" presStyleLbl="node3" presStyleIdx="3" presStyleCnt="8"/>
      <dgm:spPr/>
    </dgm:pt>
    <dgm:pt modelId="{1C3049AF-404E-46BD-893F-FD21C9F8E39B}" type="pres">
      <dgm:prSet presAssocID="{047C4905-D83A-49BD-A2E9-B95D0DE8A297}" presName="hierChild4" presStyleCnt="0"/>
      <dgm:spPr/>
    </dgm:pt>
    <dgm:pt modelId="{FD242C5D-ADBE-424B-BDD5-AE2FD5EB633C}" type="pres">
      <dgm:prSet presAssocID="{047C4905-D83A-49BD-A2E9-B95D0DE8A297}" presName="hierChild5" presStyleCnt="0"/>
      <dgm:spPr/>
    </dgm:pt>
    <dgm:pt modelId="{75DC1CC6-0770-47D8-B25D-CC7BC2BB06F0}" type="pres">
      <dgm:prSet presAssocID="{FCC3B07E-6466-43A7-BBCB-9DECB4A52AAF}" presName="Name37" presStyleLbl="parChTrans1D3" presStyleIdx="4" presStyleCnt="8"/>
      <dgm:spPr/>
    </dgm:pt>
    <dgm:pt modelId="{BFB6AFA4-764A-4BBB-97ED-7868031898FE}" type="pres">
      <dgm:prSet presAssocID="{5693C963-007B-47BE-B029-182F677260CB}" presName="hierRoot2" presStyleCnt="0">
        <dgm:presLayoutVars>
          <dgm:hierBranch val="init"/>
        </dgm:presLayoutVars>
      </dgm:prSet>
      <dgm:spPr/>
    </dgm:pt>
    <dgm:pt modelId="{081DB81D-9CE4-4F94-B840-C391A6AD29DA}" type="pres">
      <dgm:prSet presAssocID="{5693C963-007B-47BE-B029-182F677260CB}" presName="rootComposite" presStyleCnt="0"/>
      <dgm:spPr/>
    </dgm:pt>
    <dgm:pt modelId="{AF8840FD-55F9-45DA-8BCA-6C8CA9BA933F}" type="pres">
      <dgm:prSet presAssocID="{5693C963-007B-47BE-B029-182F677260CB}" presName="rootText" presStyleLbl="node3" presStyleIdx="4" presStyleCnt="8" custScaleX="593021" custScaleY="221786" custLinFactX="-17577" custLinFactY="100000" custLinFactNeighborX="-100000" custLinFactNeighborY="174783">
        <dgm:presLayoutVars>
          <dgm:chPref val="3"/>
        </dgm:presLayoutVars>
      </dgm:prSet>
      <dgm:spPr/>
    </dgm:pt>
    <dgm:pt modelId="{1BAE030D-8B53-470B-8EC3-5DEAB1C2B95A}" type="pres">
      <dgm:prSet presAssocID="{5693C963-007B-47BE-B029-182F677260CB}" presName="rootConnector" presStyleLbl="node3" presStyleIdx="4" presStyleCnt="8"/>
      <dgm:spPr/>
    </dgm:pt>
    <dgm:pt modelId="{DCC747FB-F28E-4BFA-AA52-F65099EDC98F}" type="pres">
      <dgm:prSet presAssocID="{5693C963-007B-47BE-B029-182F677260CB}" presName="hierChild4" presStyleCnt="0"/>
      <dgm:spPr/>
    </dgm:pt>
    <dgm:pt modelId="{2A8A49AD-6338-4915-A603-EB32D3ABCCBD}" type="pres">
      <dgm:prSet presAssocID="{5693C963-007B-47BE-B029-182F677260CB}" presName="hierChild5" presStyleCnt="0"/>
      <dgm:spPr/>
    </dgm:pt>
    <dgm:pt modelId="{8960EEB9-BAC6-4199-B451-3982BD49C83E}" type="pres">
      <dgm:prSet presAssocID="{CC4F1191-9BB6-43D3-B89D-CA8A3F793964}" presName="Name37" presStyleLbl="parChTrans1D3" presStyleIdx="5" presStyleCnt="8"/>
      <dgm:spPr/>
    </dgm:pt>
    <dgm:pt modelId="{D047FFE2-653B-4DEA-8939-6A464B0D7998}" type="pres">
      <dgm:prSet presAssocID="{425697A3-6992-49E9-9589-FD4851CDDF24}" presName="hierRoot2" presStyleCnt="0">
        <dgm:presLayoutVars>
          <dgm:hierBranch val="init"/>
        </dgm:presLayoutVars>
      </dgm:prSet>
      <dgm:spPr/>
    </dgm:pt>
    <dgm:pt modelId="{769E9E5B-4B4A-432D-A1AD-1BA74CE22841}" type="pres">
      <dgm:prSet presAssocID="{425697A3-6992-49E9-9589-FD4851CDDF24}" presName="rootComposite" presStyleCnt="0"/>
      <dgm:spPr/>
    </dgm:pt>
    <dgm:pt modelId="{AA36EA13-4142-4F43-B81D-A82F955913E1}" type="pres">
      <dgm:prSet presAssocID="{425697A3-6992-49E9-9589-FD4851CDDF24}" presName="rootText" presStyleLbl="node3" presStyleIdx="5" presStyleCnt="8" custScaleX="593021" custScaleY="221786" custLinFactX="-28172" custLinFactY="-600000" custLinFactNeighborX="-100000" custLinFactNeighborY="-693872">
        <dgm:presLayoutVars>
          <dgm:chPref val="3"/>
        </dgm:presLayoutVars>
      </dgm:prSet>
      <dgm:spPr/>
    </dgm:pt>
    <dgm:pt modelId="{F17D7209-65DF-4B40-964C-AB27946C1B22}" type="pres">
      <dgm:prSet presAssocID="{425697A3-6992-49E9-9589-FD4851CDDF24}" presName="rootConnector" presStyleLbl="node3" presStyleIdx="5" presStyleCnt="8"/>
      <dgm:spPr/>
    </dgm:pt>
    <dgm:pt modelId="{1F52D111-795E-424C-B8FE-BD99D94C9BED}" type="pres">
      <dgm:prSet presAssocID="{425697A3-6992-49E9-9589-FD4851CDDF24}" presName="hierChild4" presStyleCnt="0"/>
      <dgm:spPr/>
    </dgm:pt>
    <dgm:pt modelId="{AE86214E-1BD9-49DD-8F9B-D27DF35BCF69}" type="pres">
      <dgm:prSet presAssocID="{425697A3-6992-49E9-9589-FD4851CDDF24}" presName="hierChild5" presStyleCnt="0"/>
      <dgm:spPr/>
    </dgm:pt>
    <dgm:pt modelId="{57352382-C95C-47A8-9CC3-AF88758CEE5B}" type="pres">
      <dgm:prSet presAssocID="{CCF00399-17DA-4F33-A614-02033288044F}" presName="hierChild5" presStyleCnt="0"/>
      <dgm:spPr/>
    </dgm:pt>
    <dgm:pt modelId="{49BE7EF2-5126-4255-8DC3-6591125385D1}" type="pres">
      <dgm:prSet presAssocID="{2AF592AD-5C92-4EC1-A040-EB7537A740DD}" presName="Name37" presStyleLbl="parChTrans1D2" presStyleIdx="1" presStyleCnt="3"/>
      <dgm:spPr/>
    </dgm:pt>
    <dgm:pt modelId="{2B461FB7-05C8-4701-B1FA-2FDC37FDC196}" type="pres">
      <dgm:prSet presAssocID="{4970C2CE-7631-4771-9BB3-191EC77E13CF}" presName="hierRoot2" presStyleCnt="0">
        <dgm:presLayoutVars>
          <dgm:hierBranch val="init"/>
        </dgm:presLayoutVars>
      </dgm:prSet>
      <dgm:spPr/>
    </dgm:pt>
    <dgm:pt modelId="{9979E53A-6EC1-4A56-8FF2-A73F75ED0679}" type="pres">
      <dgm:prSet presAssocID="{4970C2CE-7631-4771-9BB3-191EC77E13CF}" presName="rootComposite" presStyleCnt="0"/>
      <dgm:spPr/>
    </dgm:pt>
    <dgm:pt modelId="{B8C6E20A-4B25-45B4-BB65-4DC73B888A7D}" type="pres">
      <dgm:prSet presAssocID="{4970C2CE-7631-4771-9BB3-191EC77E13CF}" presName="rootText" presStyleLbl="node2" presStyleIdx="1" presStyleCnt="2" custScaleX="691857" custScaleY="298060" custLinFactNeighborX="24401" custLinFactNeighborY="13822">
        <dgm:presLayoutVars>
          <dgm:chPref val="3"/>
        </dgm:presLayoutVars>
      </dgm:prSet>
      <dgm:spPr/>
    </dgm:pt>
    <dgm:pt modelId="{6F2E807F-D1ED-4BDD-B9C8-B3D48AB328B4}" type="pres">
      <dgm:prSet presAssocID="{4970C2CE-7631-4771-9BB3-191EC77E13CF}" presName="rootConnector" presStyleLbl="node2" presStyleIdx="1" presStyleCnt="2"/>
      <dgm:spPr/>
    </dgm:pt>
    <dgm:pt modelId="{8316BAFF-5062-4E1E-99A0-CAD29AEADFCF}" type="pres">
      <dgm:prSet presAssocID="{4970C2CE-7631-4771-9BB3-191EC77E13CF}" presName="hierChild4" presStyleCnt="0"/>
      <dgm:spPr/>
    </dgm:pt>
    <dgm:pt modelId="{3705855D-6054-4C80-9076-E5BBBBE13334}" type="pres">
      <dgm:prSet presAssocID="{50779A94-CBA0-4B6B-ABF0-A95F736B39DC}" presName="Name37" presStyleLbl="parChTrans1D3" presStyleIdx="6" presStyleCnt="8"/>
      <dgm:spPr/>
    </dgm:pt>
    <dgm:pt modelId="{156E9362-F9AE-4908-92B4-16C45C48958F}" type="pres">
      <dgm:prSet presAssocID="{DF4B9AB1-B6D2-422B-8E57-F3D2018DCCA7}" presName="hierRoot2" presStyleCnt="0">
        <dgm:presLayoutVars>
          <dgm:hierBranch val="init"/>
        </dgm:presLayoutVars>
      </dgm:prSet>
      <dgm:spPr/>
    </dgm:pt>
    <dgm:pt modelId="{A4BBEC0A-88AE-4A7C-AB3F-6E26681EB976}" type="pres">
      <dgm:prSet presAssocID="{DF4B9AB1-B6D2-422B-8E57-F3D2018DCCA7}" presName="rootComposite" presStyleCnt="0"/>
      <dgm:spPr/>
    </dgm:pt>
    <dgm:pt modelId="{C2345A3F-B862-4BCD-905B-94443F56717B}" type="pres">
      <dgm:prSet presAssocID="{DF4B9AB1-B6D2-422B-8E57-F3D2018DCCA7}" presName="rootText" presStyleLbl="node3" presStyleIdx="6" presStyleCnt="8" custScaleX="395347" custScaleY="297351" custLinFactNeighborX="-7364" custLinFactNeighborY="-6656">
        <dgm:presLayoutVars>
          <dgm:chPref val="3"/>
        </dgm:presLayoutVars>
      </dgm:prSet>
      <dgm:spPr/>
    </dgm:pt>
    <dgm:pt modelId="{9CCD9450-D876-4983-9C9A-3FACF95407D8}" type="pres">
      <dgm:prSet presAssocID="{DF4B9AB1-B6D2-422B-8E57-F3D2018DCCA7}" presName="rootConnector" presStyleLbl="node3" presStyleIdx="6" presStyleCnt="8"/>
      <dgm:spPr/>
    </dgm:pt>
    <dgm:pt modelId="{AC38FF6A-B18D-4B06-A926-A22CAD4AE143}" type="pres">
      <dgm:prSet presAssocID="{DF4B9AB1-B6D2-422B-8E57-F3D2018DCCA7}" presName="hierChild4" presStyleCnt="0"/>
      <dgm:spPr/>
    </dgm:pt>
    <dgm:pt modelId="{C036038F-9609-4826-8F61-AA0D6C8AD749}" type="pres">
      <dgm:prSet presAssocID="{DF4B9AB1-B6D2-422B-8E57-F3D2018DCCA7}" presName="hierChild5" presStyleCnt="0"/>
      <dgm:spPr/>
    </dgm:pt>
    <dgm:pt modelId="{B35ADD64-DB81-4763-AD60-15FEFD4903B2}" type="pres">
      <dgm:prSet presAssocID="{B112F680-4E91-4304-A561-36D75215FACD}" presName="Name37" presStyleLbl="parChTrans1D3" presStyleIdx="7" presStyleCnt="8"/>
      <dgm:spPr/>
    </dgm:pt>
    <dgm:pt modelId="{B6D2FFA8-1BB8-4A8A-B869-78CD755334B1}" type="pres">
      <dgm:prSet presAssocID="{F877EC8A-9D0E-48BA-B340-2880BFC1D263}" presName="hierRoot2" presStyleCnt="0">
        <dgm:presLayoutVars>
          <dgm:hierBranch val="init"/>
        </dgm:presLayoutVars>
      </dgm:prSet>
      <dgm:spPr/>
    </dgm:pt>
    <dgm:pt modelId="{91FAC888-6D4B-4BE8-AC31-055029461B0D}" type="pres">
      <dgm:prSet presAssocID="{F877EC8A-9D0E-48BA-B340-2880BFC1D263}" presName="rootComposite" presStyleCnt="0"/>
      <dgm:spPr/>
    </dgm:pt>
    <dgm:pt modelId="{4D541DD2-A232-4954-A93E-A62F544D4247}" type="pres">
      <dgm:prSet presAssocID="{F877EC8A-9D0E-48BA-B340-2880BFC1D263}" presName="rootText" presStyleLbl="node3" presStyleIdx="7" presStyleCnt="8" custScaleX="395347" custScaleY="297351" custLinFactNeighborX="-8294" custLinFactNeighborY="5533">
        <dgm:presLayoutVars>
          <dgm:chPref val="3"/>
        </dgm:presLayoutVars>
      </dgm:prSet>
      <dgm:spPr/>
    </dgm:pt>
    <dgm:pt modelId="{4C24EBB1-7134-459D-AC7B-C8AD018EC5B4}" type="pres">
      <dgm:prSet presAssocID="{F877EC8A-9D0E-48BA-B340-2880BFC1D263}" presName="rootConnector" presStyleLbl="node3" presStyleIdx="7" presStyleCnt="8"/>
      <dgm:spPr/>
    </dgm:pt>
    <dgm:pt modelId="{D1929705-3480-4CC4-B83D-FEBAB52ABCF5}" type="pres">
      <dgm:prSet presAssocID="{F877EC8A-9D0E-48BA-B340-2880BFC1D263}" presName="hierChild4" presStyleCnt="0"/>
      <dgm:spPr/>
    </dgm:pt>
    <dgm:pt modelId="{93E02553-2D11-4297-85C3-0D6F308E8A1E}" type="pres">
      <dgm:prSet presAssocID="{F877EC8A-9D0E-48BA-B340-2880BFC1D263}" presName="hierChild5" presStyleCnt="0"/>
      <dgm:spPr/>
    </dgm:pt>
    <dgm:pt modelId="{CEA7DF5B-9EBD-47FA-9418-EE1BA8528D69}" type="pres">
      <dgm:prSet presAssocID="{4970C2CE-7631-4771-9BB3-191EC77E13CF}" presName="hierChild5" presStyleCnt="0"/>
      <dgm:spPr/>
    </dgm:pt>
    <dgm:pt modelId="{74571868-177E-4155-9380-09552058BB7A}" type="pres">
      <dgm:prSet presAssocID="{B3C0F9D1-67A2-4C0A-A8AB-2CFC7C818DE3}" presName="hierChild3" presStyleCnt="0"/>
      <dgm:spPr/>
    </dgm:pt>
    <dgm:pt modelId="{50CB51C0-E238-43A5-91E3-1E2A4AE0BD5F}" type="pres">
      <dgm:prSet presAssocID="{2A2949BE-8A93-4B24-ADCD-85654EF3683C}" presName="Name111" presStyleLbl="parChTrans1D2" presStyleIdx="2" presStyleCnt="3"/>
      <dgm:spPr/>
    </dgm:pt>
    <dgm:pt modelId="{C75556DE-7B52-4E0E-9F02-8347E911EC12}" type="pres">
      <dgm:prSet presAssocID="{3EF9CBB4-3233-4B2E-8960-A088F90984C2}" presName="hierRoot3" presStyleCnt="0">
        <dgm:presLayoutVars>
          <dgm:hierBranch val="init"/>
        </dgm:presLayoutVars>
      </dgm:prSet>
      <dgm:spPr/>
    </dgm:pt>
    <dgm:pt modelId="{72BDB743-E532-4438-BAB8-60EB8A77734D}" type="pres">
      <dgm:prSet presAssocID="{3EF9CBB4-3233-4B2E-8960-A088F90984C2}" presName="rootComposite3" presStyleCnt="0"/>
      <dgm:spPr/>
    </dgm:pt>
    <dgm:pt modelId="{BA249689-A594-47E9-81E5-74AE000836BB}" type="pres">
      <dgm:prSet presAssocID="{3EF9CBB4-3233-4B2E-8960-A088F90984C2}" presName="rootText3" presStyleLbl="asst1" presStyleIdx="0" presStyleCnt="1" custScaleX="333004" custScaleY="329949" custLinFactX="-192564" custLinFactNeighborX="-200000" custLinFactNeighborY="3252">
        <dgm:presLayoutVars>
          <dgm:chPref val="3"/>
        </dgm:presLayoutVars>
      </dgm:prSet>
      <dgm:spPr>
        <a:prstGeom prst="ellipse">
          <a:avLst/>
        </a:prstGeom>
      </dgm:spPr>
    </dgm:pt>
    <dgm:pt modelId="{3D8B4D80-09B2-4559-B648-CD7D36DB93F4}" type="pres">
      <dgm:prSet presAssocID="{3EF9CBB4-3233-4B2E-8960-A088F90984C2}" presName="rootConnector3" presStyleLbl="asst1" presStyleIdx="0" presStyleCnt="1"/>
      <dgm:spPr/>
    </dgm:pt>
    <dgm:pt modelId="{8DEB110B-27FE-4123-86D7-E00F8D42BD9B}" type="pres">
      <dgm:prSet presAssocID="{3EF9CBB4-3233-4B2E-8960-A088F90984C2}" presName="hierChild6" presStyleCnt="0"/>
      <dgm:spPr/>
    </dgm:pt>
    <dgm:pt modelId="{07E5C33D-EB92-4F5E-B513-37219AB61987}" type="pres">
      <dgm:prSet presAssocID="{3EF9CBB4-3233-4B2E-8960-A088F90984C2}" presName="hierChild7" presStyleCnt="0"/>
      <dgm:spPr/>
    </dgm:pt>
  </dgm:ptLst>
  <dgm:cxnLst>
    <dgm:cxn modelId="{F637AC0A-E3DD-4BBF-8BD3-676D5F775AEB}" type="presOf" srcId="{89F26252-AA24-4514-82A7-6EDA9475F6DD}" destId="{C13A1290-AC2C-45E1-ACF2-2D56E11BCC30}" srcOrd="1" destOrd="0" presId="urn:microsoft.com/office/officeart/2005/8/layout/orgChart1"/>
    <dgm:cxn modelId="{9F66F80B-5690-4D25-9931-9A50F55AEF98}" type="presOf" srcId="{89F26252-AA24-4514-82A7-6EDA9475F6DD}" destId="{E2986E05-9758-4C62-8A4D-AFAE0D573DFB}" srcOrd="0" destOrd="0" presId="urn:microsoft.com/office/officeart/2005/8/layout/orgChart1"/>
    <dgm:cxn modelId="{959A5310-063E-49B3-84E2-DCF7AA13965A}" type="presOf" srcId="{39F3F39D-4448-405B-A3BD-2DCC2EE3F527}" destId="{685DAB8F-FCEF-4D12-BC88-33C1ED3F8EE8}" srcOrd="0" destOrd="0" presId="urn:microsoft.com/office/officeart/2005/8/layout/orgChart1"/>
    <dgm:cxn modelId="{B3A90915-4C6C-416D-BE08-8D2F210533CD}" type="presOf" srcId="{50779A94-CBA0-4B6B-ABF0-A95F736B39DC}" destId="{3705855D-6054-4C80-9076-E5BBBBE13334}" srcOrd="0" destOrd="0" presId="urn:microsoft.com/office/officeart/2005/8/layout/orgChart1"/>
    <dgm:cxn modelId="{56CBCC1A-9A74-4B22-933B-D625F2D2C607}" type="presOf" srcId="{E4AC60D5-504A-4B0A-B7CB-B14988280E7A}" destId="{A3196BA0-7E1A-4B0B-A7C4-9367021BB7CD}" srcOrd="0" destOrd="0" presId="urn:microsoft.com/office/officeart/2005/8/layout/orgChart1"/>
    <dgm:cxn modelId="{B010411D-4244-4EE2-8002-A41E9468FE45}" type="presOf" srcId="{425697A3-6992-49E9-9589-FD4851CDDF24}" destId="{F17D7209-65DF-4B40-964C-AB27946C1B22}" srcOrd="1" destOrd="0" presId="urn:microsoft.com/office/officeart/2005/8/layout/orgChart1"/>
    <dgm:cxn modelId="{9E5F581F-5A6C-45AB-89D4-D57137DE0DF2}" type="presOf" srcId="{5693C963-007B-47BE-B029-182F677260CB}" destId="{AF8840FD-55F9-45DA-8BCA-6C8CA9BA933F}" srcOrd="0" destOrd="0" presId="urn:microsoft.com/office/officeart/2005/8/layout/orgChart1"/>
    <dgm:cxn modelId="{32BDFF20-BD95-4D4D-90C6-4A3398AB14F5}" srcId="{B3C0F9D1-67A2-4C0A-A8AB-2CFC7C818DE3}" destId="{CCF00399-17DA-4F33-A614-02033288044F}" srcOrd="0" destOrd="0" parTransId="{3CEA1C7D-36E6-4C20-BFCE-F70147A6CD6A}" sibTransId="{207225BE-4AE0-4BD7-A2A3-64366820BDF7}"/>
    <dgm:cxn modelId="{B1B74B23-1688-46F6-BBBB-CF0BE65716AE}" type="presOf" srcId="{CCF00399-17DA-4F33-A614-02033288044F}" destId="{F1B57746-BEBF-4EB9-BD8F-945838CE3456}" srcOrd="0" destOrd="0" presId="urn:microsoft.com/office/officeart/2005/8/layout/orgChart1"/>
    <dgm:cxn modelId="{44FB0324-415A-4FFB-BC7E-9A63CCD2D180}" type="presOf" srcId="{4AAEB189-62C8-4B69-A2AD-14300E0B701F}" destId="{BE51CDF0-9DC5-4DC3-ABE3-14F77D574596}" srcOrd="0" destOrd="0" presId="urn:microsoft.com/office/officeart/2005/8/layout/orgChart1"/>
    <dgm:cxn modelId="{37B1D025-98ED-4175-8320-A7A9742187FE}" type="presOf" srcId="{B112F680-4E91-4304-A561-36D75215FACD}" destId="{B35ADD64-DB81-4763-AD60-15FEFD4903B2}" srcOrd="0" destOrd="0" presId="urn:microsoft.com/office/officeart/2005/8/layout/orgChart1"/>
    <dgm:cxn modelId="{79173228-B92B-45A4-8F05-A44E8A270AC9}" type="presOf" srcId="{CCF00399-17DA-4F33-A614-02033288044F}" destId="{04EFD189-96BF-4B5C-AB92-345178A35DBA}" srcOrd="1" destOrd="0" presId="urn:microsoft.com/office/officeart/2005/8/layout/orgChart1"/>
    <dgm:cxn modelId="{83E66B5E-5BD7-48CB-8B7D-AF4B00986A81}" srcId="{CCF00399-17DA-4F33-A614-02033288044F}" destId="{425697A3-6992-49E9-9589-FD4851CDDF24}" srcOrd="5" destOrd="0" parTransId="{CC4F1191-9BB6-43D3-B89D-CA8A3F793964}" sibTransId="{7CBC8447-A867-4EA0-A1A7-B720AF96E55C}"/>
    <dgm:cxn modelId="{8DD3DA5F-2C36-4C46-8EAD-22937138BD45}" type="presOf" srcId="{1671D1FA-E8BF-4E0E-B65D-A2C05061DDCF}" destId="{44C95A8D-CAB4-4AA3-8703-38AE4CD82D09}" srcOrd="0" destOrd="0" presId="urn:microsoft.com/office/officeart/2005/8/layout/orgChart1"/>
    <dgm:cxn modelId="{4FE86543-5274-40FE-B4E8-04475229BAF3}" srcId="{B3C0F9D1-67A2-4C0A-A8AB-2CFC7C818DE3}" destId="{4970C2CE-7631-4771-9BB3-191EC77E13CF}" srcOrd="2" destOrd="0" parTransId="{2AF592AD-5C92-4EC1-A040-EB7537A740DD}" sibTransId="{E42BE608-78DF-401D-B863-D2AC127C18BC}"/>
    <dgm:cxn modelId="{9F587364-2912-4E3E-879B-25D9BF497B1F}" type="presOf" srcId="{13FFF4B0-16C6-4685-9E25-CE9F7028EBDD}" destId="{E3FB568C-7189-4B15-A530-6923BD7D91D9}" srcOrd="1" destOrd="0" presId="urn:microsoft.com/office/officeart/2005/8/layout/orgChart1"/>
    <dgm:cxn modelId="{9602374B-0B48-4C36-A2C1-96CF87BDAFF4}" srcId="{CCF00399-17DA-4F33-A614-02033288044F}" destId="{13FFF4B0-16C6-4685-9E25-CE9F7028EBDD}" srcOrd="1" destOrd="0" parTransId="{1671D1FA-E8BF-4E0E-B65D-A2C05061DDCF}" sibTransId="{0464317E-44AB-4774-B9F8-0F13811CC47B}"/>
    <dgm:cxn modelId="{96420D6F-9E59-4D79-A7D7-402AC49980BA}" type="presOf" srcId="{047C4905-D83A-49BD-A2E9-B95D0DE8A297}" destId="{7C94424D-2190-40BA-BB20-E0EB9812AEA1}" srcOrd="0" destOrd="0" presId="urn:microsoft.com/office/officeart/2005/8/layout/orgChart1"/>
    <dgm:cxn modelId="{053AC74F-7ED3-4E6B-B576-1A8069EF8020}" srcId="{CCF00399-17DA-4F33-A614-02033288044F}" destId="{39F3F39D-4448-405B-A3BD-2DCC2EE3F527}" srcOrd="0" destOrd="0" parTransId="{E4AC60D5-504A-4B0A-B7CB-B14988280E7A}" sibTransId="{386B2688-1480-44EC-A4FF-69510A6420F5}"/>
    <dgm:cxn modelId="{FBD90E50-0FC9-46D2-97E7-DB8FA85C036D}" type="presOf" srcId="{425697A3-6992-49E9-9589-FD4851CDDF24}" destId="{AA36EA13-4142-4F43-B81D-A82F955913E1}" srcOrd="0" destOrd="0" presId="urn:microsoft.com/office/officeart/2005/8/layout/orgChart1"/>
    <dgm:cxn modelId="{EE582670-6591-41F9-A2DF-14079C5DAC6F}" type="presOf" srcId="{2AF592AD-5C92-4EC1-A040-EB7537A740DD}" destId="{49BE7EF2-5126-4255-8DC3-6591125385D1}" srcOrd="0" destOrd="0" presId="urn:microsoft.com/office/officeart/2005/8/layout/orgChart1"/>
    <dgm:cxn modelId="{6C1C4C51-323A-435B-9705-83DC87425E54}" srcId="{4970C2CE-7631-4771-9BB3-191EC77E13CF}" destId="{F877EC8A-9D0E-48BA-B340-2880BFC1D263}" srcOrd="1" destOrd="0" parTransId="{B112F680-4E91-4304-A561-36D75215FACD}" sibTransId="{4C442536-838F-4F88-A238-B4A510F5FBC1}"/>
    <dgm:cxn modelId="{B8160D52-61C2-4341-995C-3A907FDABD6E}" srcId="{4AAEB189-62C8-4B69-A2AD-14300E0B701F}" destId="{B3C0F9D1-67A2-4C0A-A8AB-2CFC7C818DE3}" srcOrd="0" destOrd="0" parTransId="{C5253F4B-AEF7-4FDE-8C27-9B5CF49FF566}" sibTransId="{E0A73C63-C8FE-4DAE-9758-C7A354DA3B50}"/>
    <dgm:cxn modelId="{07354873-AFA6-4B05-BA47-D7BD2ACAD468}" srcId="{4970C2CE-7631-4771-9BB3-191EC77E13CF}" destId="{DF4B9AB1-B6D2-422B-8E57-F3D2018DCCA7}" srcOrd="0" destOrd="0" parTransId="{50779A94-CBA0-4B6B-ABF0-A95F736B39DC}" sibTransId="{B44B4910-8417-4592-AEFE-872A201C9802}"/>
    <dgm:cxn modelId="{3B2B6953-3EF5-4991-8602-77C8FF08F6F9}" type="presOf" srcId="{DF4B9AB1-B6D2-422B-8E57-F3D2018DCCA7}" destId="{9CCD9450-D876-4983-9C9A-3FACF95407D8}" srcOrd="1" destOrd="0" presId="urn:microsoft.com/office/officeart/2005/8/layout/orgChart1"/>
    <dgm:cxn modelId="{92065976-5708-40F1-A12A-0099E7D3995B}" type="presOf" srcId="{DF4B9AB1-B6D2-422B-8E57-F3D2018DCCA7}" destId="{C2345A3F-B862-4BCD-905B-94443F56717B}" srcOrd="0" destOrd="0" presId="urn:microsoft.com/office/officeart/2005/8/layout/orgChart1"/>
    <dgm:cxn modelId="{AC96997C-4068-4481-B485-068781D58570}" type="presOf" srcId="{3EF9CBB4-3233-4B2E-8960-A088F90984C2}" destId="{BA249689-A594-47E9-81E5-74AE000836BB}" srcOrd="0" destOrd="0" presId="urn:microsoft.com/office/officeart/2005/8/layout/orgChart1"/>
    <dgm:cxn modelId="{AB88B27C-6BCA-48FD-ADD4-18AD110864DB}" srcId="{CCF00399-17DA-4F33-A614-02033288044F}" destId="{5693C963-007B-47BE-B029-182F677260CB}" srcOrd="4" destOrd="0" parTransId="{FCC3B07E-6466-43A7-BBCB-9DECB4A52AAF}" sibTransId="{42107F39-C9DA-4E6E-86EA-10CDB87EB9D7}"/>
    <dgm:cxn modelId="{DC34F67C-9C14-462B-A7EE-695F105673F0}" type="presOf" srcId="{3CEA1C7D-36E6-4C20-BFCE-F70147A6CD6A}" destId="{2CB99DAF-1BC2-438E-8543-E346C695FE14}" srcOrd="0" destOrd="0" presId="urn:microsoft.com/office/officeart/2005/8/layout/orgChart1"/>
    <dgm:cxn modelId="{8C0D7C82-998F-4224-BBA8-52CBD6311864}" srcId="{B3C0F9D1-67A2-4C0A-A8AB-2CFC7C818DE3}" destId="{3EF9CBB4-3233-4B2E-8960-A088F90984C2}" srcOrd="1" destOrd="0" parTransId="{2A2949BE-8A93-4B24-ADCD-85654EF3683C}" sibTransId="{75539AED-F567-49E0-A11B-648AAADE9A4E}"/>
    <dgm:cxn modelId="{8652418A-BF40-48DE-B4DC-3CC711E18D2D}" type="presOf" srcId="{047C4905-D83A-49BD-A2E9-B95D0DE8A297}" destId="{38BA0D65-9B99-4D3F-91AA-40DECABF1A2B}" srcOrd="1" destOrd="0" presId="urn:microsoft.com/office/officeart/2005/8/layout/orgChart1"/>
    <dgm:cxn modelId="{27BEFE8A-2C53-45FF-B9DF-4D00C2DD6ADF}" type="presOf" srcId="{FCC3B07E-6466-43A7-BBCB-9DECB4A52AAF}" destId="{75DC1CC6-0770-47D8-B25D-CC7BC2BB06F0}" srcOrd="0" destOrd="0" presId="urn:microsoft.com/office/officeart/2005/8/layout/orgChart1"/>
    <dgm:cxn modelId="{3728EC8C-7FD1-42BA-801D-D77492DF6FE4}" type="presOf" srcId="{08FB5DEE-677D-45F1-BDAE-9B8E9A0C8A80}" destId="{8751586A-6791-4583-8DA5-699C3D56C9E5}" srcOrd="0" destOrd="0" presId="urn:microsoft.com/office/officeart/2005/8/layout/orgChart1"/>
    <dgm:cxn modelId="{392D8195-E2FC-4D8B-A51C-47EBAF961729}" type="presOf" srcId="{B3C0F9D1-67A2-4C0A-A8AB-2CFC7C818DE3}" destId="{7751B71B-E122-4975-BD52-29EBF99D450D}" srcOrd="1" destOrd="0" presId="urn:microsoft.com/office/officeart/2005/8/layout/orgChart1"/>
    <dgm:cxn modelId="{2063129A-1A8A-4071-A879-821813C3AB78}" type="presOf" srcId="{F877EC8A-9D0E-48BA-B340-2880BFC1D263}" destId="{4C24EBB1-7134-459D-AC7B-C8AD018EC5B4}" srcOrd="1" destOrd="0" presId="urn:microsoft.com/office/officeart/2005/8/layout/orgChart1"/>
    <dgm:cxn modelId="{4E1E8A9F-F326-4AD0-8E3E-D413AA8DA646}" type="presOf" srcId="{3EF9CBB4-3233-4B2E-8960-A088F90984C2}" destId="{3D8B4D80-09B2-4559-B648-CD7D36DB93F4}" srcOrd="1" destOrd="0" presId="urn:microsoft.com/office/officeart/2005/8/layout/orgChart1"/>
    <dgm:cxn modelId="{F42938A0-5435-4DDC-9CD9-A4F76BB55C39}" type="presOf" srcId="{8954DFCD-AD92-473C-AB44-2558A8E03561}" destId="{02616B11-36F4-45A3-AAA8-7FF0CDF0E503}" srcOrd="0" destOrd="0" presId="urn:microsoft.com/office/officeart/2005/8/layout/orgChart1"/>
    <dgm:cxn modelId="{76877CA0-08A4-46F4-9499-7FFE4074F3FB}" type="presOf" srcId="{4970C2CE-7631-4771-9BB3-191EC77E13CF}" destId="{6F2E807F-D1ED-4BDD-B9C8-B3D48AB328B4}" srcOrd="1" destOrd="0" presId="urn:microsoft.com/office/officeart/2005/8/layout/orgChart1"/>
    <dgm:cxn modelId="{C949BEA2-3288-4AF1-83F7-BC79518E93C6}" type="presOf" srcId="{5693C963-007B-47BE-B029-182F677260CB}" destId="{1BAE030D-8B53-470B-8EC3-5DEAB1C2B95A}" srcOrd="1" destOrd="0" presId="urn:microsoft.com/office/officeart/2005/8/layout/orgChart1"/>
    <dgm:cxn modelId="{36EC40A7-39E0-4E1A-9EFE-3583D4D335CE}" srcId="{CCF00399-17DA-4F33-A614-02033288044F}" destId="{89F26252-AA24-4514-82A7-6EDA9475F6DD}" srcOrd="2" destOrd="0" parTransId="{8954DFCD-AD92-473C-AB44-2558A8E03561}" sibTransId="{61024B11-EAEF-43BD-9569-9F095851F5EE}"/>
    <dgm:cxn modelId="{4371EAB0-E31B-4A6D-8081-3D04116E1DEE}" srcId="{CCF00399-17DA-4F33-A614-02033288044F}" destId="{047C4905-D83A-49BD-A2E9-B95D0DE8A297}" srcOrd="3" destOrd="0" parTransId="{08FB5DEE-677D-45F1-BDAE-9B8E9A0C8A80}" sibTransId="{490C430C-26C2-4106-8C14-EA79BAF02369}"/>
    <dgm:cxn modelId="{A31393BA-EF61-434A-8526-EC3472D316AE}" type="presOf" srcId="{4970C2CE-7631-4771-9BB3-191EC77E13CF}" destId="{B8C6E20A-4B25-45B4-BB65-4DC73B888A7D}" srcOrd="0" destOrd="0" presId="urn:microsoft.com/office/officeart/2005/8/layout/orgChart1"/>
    <dgm:cxn modelId="{F483A8BC-89DA-42FE-98E7-CDFA5E82A5DF}" type="presOf" srcId="{CC4F1191-9BB6-43D3-B89D-CA8A3F793964}" destId="{8960EEB9-BAC6-4199-B451-3982BD49C83E}" srcOrd="0" destOrd="0" presId="urn:microsoft.com/office/officeart/2005/8/layout/orgChart1"/>
    <dgm:cxn modelId="{49ABA7CE-3AB4-43CF-8292-0835CCE91173}" type="presOf" srcId="{B3C0F9D1-67A2-4C0A-A8AB-2CFC7C818DE3}" destId="{13DC1EF4-0A87-492D-B1EF-FB194E9675D3}" srcOrd="0" destOrd="0" presId="urn:microsoft.com/office/officeart/2005/8/layout/orgChart1"/>
    <dgm:cxn modelId="{79D22CDC-1B2F-4539-B07B-C3CD62DED90E}" type="presOf" srcId="{13FFF4B0-16C6-4685-9E25-CE9F7028EBDD}" destId="{A997F659-761A-4304-BBB4-575BC97CDA49}" srcOrd="0" destOrd="0" presId="urn:microsoft.com/office/officeart/2005/8/layout/orgChart1"/>
    <dgm:cxn modelId="{0BD492E7-4728-4C4C-AC58-BD98BD0453E6}" type="presOf" srcId="{F877EC8A-9D0E-48BA-B340-2880BFC1D263}" destId="{4D541DD2-A232-4954-A93E-A62F544D4247}" srcOrd="0" destOrd="0" presId="urn:microsoft.com/office/officeart/2005/8/layout/orgChart1"/>
    <dgm:cxn modelId="{3878B2E9-93F0-4E60-8BBA-0DA64F7C2DD6}" type="presOf" srcId="{2A2949BE-8A93-4B24-ADCD-85654EF3683C}" destId="{50CB51C0-E238-43A5-91E3-1E2A4AE0BD5F}" srcOrd="0" destOrd="0" presId="urn:microsoft.com/office/officeart/2005/8/layout/orgChart1"/>
    <dgm:cxn modelId="{3B96B4F6-1C23-4DF0-A286-BF20D6357CD5}" type="presOf" srcId="{39F3F39D-4448-405B-A3BD-2DCC2EE3F527}" destId="{048920AE-0352-4B9A-BB48-C09F7852E2E9}" srcOrd="1" destOrd="0" presId="urn:microsoft.com/office/officeart/2005/8/layout/orgChart1"/>
    <dgm:cxn modelId="{DF3B8AD4-8C01-4125-ACBD-EA8CB1CA794D}" type="presParOf" srcId="{BE51CDF0-9DC5-4DC3-ABE3-14F77D574596}" destId="{7831E0FE-E395-46EC-B14A-D340C114DA5F}" srcOrd="0" destOrd="0" presId="urn:microsoft.com/office/officeart/2005/8/layout/orgChart1"/>
    <dgm:cxn modelId="{720B0383-C2FC-4EA6-A684-6011DAE89C50}" type="presParOf" srcId="{7831E0FE-E395-46EC-B14A-D340C114DA5F}" destId="{E9AFBCCD-4E87-4E53-A665-AE3F44C349AD}" srcOrd="0" destOrd="0" presId="urn:microsoft.com/office/officeart/2005/8/layout/orgChart1"/>
    <dgm:cxn modelId="{70E2D07D-A500-4573-91E7-47C73ABFD16A}" type="presParOf" srcId="{E9AFBCCD-4E87-4E53-A665-AE3F44C349AD}" destId="{13DC1EF4-0A87-492D-B1EF-FB194E9675D3}" srcOrd="0" destOrd="0" presId="urn:microsoft.com/office/officeart/2005/8/layout/orgChart1"/>
    <dgm:cxn modelId="{9C123974-4953-42C1-BA7D-9EDB27B326FC}" type="presParOf" srcId="{E9AFBCCD-4E87-4E53-A665-AE3F44C349AD}" destId="{7751B71B-E122-4975-BD52-29EBF99D450D}" srcOrd="1" destOrd="0" presId="urn:microsoft.com/office/officeart/2005/8/layout/orgChart1"/>
    <dgm:cxn modelId="{05593174-E809-45BE-A92B-AB09EA280D50}" type="presParOf" srcId="{7831E0FE-E395-46EC-B14A-D340C114DA5F}" destId="{7A2C5435-8EC7-4669-B293-6A80E456233F}" srcOrd="1" destOrd="0" presId="urn:microsoft.com/office/officeart/2005/8/layout/orgChart1"/>
    <dgm:cxn modelId="{3C1C0364-BAEA-4B29-AB5C-304739065D7E}" type="presParOf" srcId="{7A2C5435-8EC7-4669-B293-6A80E456233F}" destId="{2CB99DAF-1BC2-438E-8543-E346C695FE14}" srcOrd="0" destOrd="0" presId="urn:microsoft.com/office/officeart/2005/8/layout/orgChart1"/>
    <dgm:cxn modelId="{4FF3BD04-9460-4FB9-8DB2-879388E6FEA8}" type="presParOf" srcId="{7A2C5435-8EC7-4669-B293-6A80E456233F}" destId="{841EDA19-694E-42B9-8334-9954C5D9BAFF}" srcOrd="1" destOrd="0" presId="urn:microsoft.com/office/officeart/2005/8/layout/orgChart1"/>
    <dgm:cxn modelId="{A413C87B-241E-40A3-A57D-2A916AEAE797}" type="presParOf" srcId="{841EDA19-694E-42B9-8334-9954C5D9BAFF}" destId="{3392B0FF-CC0F-4366-9C1A-C2CC27119F2D}" srcOrd="0" destOrd="0" presId="urn:microsoft.com/office/officeart/2005/8/layout/orgChart1"/>
    <dgm:cxn modelId="{0D41A15D-FF40-483A-908D-2E351D967851}" type="presParOf" srcId="{3392B0FF-CC0F-4366-9C1A-C2CC27119F2D}" destId="{F1B57746-BEBF-4EB9-BD8F-945838CE3456}" srcOrd="0" destOrd="0" presId="urn:microsoft.com/office/officeart/2005/8/layout/orgChart1"/>
    <dgm:cxn modelId="{68C075C9-1521-4D08-8502-33C875C5C1B7}" type="presParOf" srcId="{3392B0FF-CC0F-4366-9C1A-C2CC27119F2D}" destId="{04EFD189-96BF-4B5C-AB92-345178A35DBA}" srcOrd="1" destOrd="0" presId="urn:microsoft.com/office/officeart/2005/8/layout/orgChart1"/>
    <dgm:cxn modelId="{99CA32F6-3604-4927-BDBD-02E0638959BF}" type="presParOf" srcId="{841EDA19-694E-42B9-8334-9954C5D9BAFF}" destId="{18327CE1-A534-4E77-8596-C0231C5D8472}" srcOrd="1" destOrd="0" presId="urn:microsoft.com/office/officeart/2005/8/layout/orgChart1"/>
    <dgm:cxn modelId="{9CC12AC7-AF5D-4416-B608-455879871BA6}" type="presParOf" srcId="{18327CE1-A534-4E77-8596-C0231C5D8472}" destId="{A3196BA0-7E1A-4B0B-A7C4-9367021BB7CD}" srcOrd="0" destOrd="0" presId="urn:microsoft.com/office/officeart/2005/8/layout/orgChart1"/>
    <dgm:cxn modelId="{AC8C599F-FB1B-46B9-97AE-A539BE1A3CA3}" type="presParOf" srcId="{18327CE1-A534-4E77-8596-C0231C5D8472}" destId="{A92A8923-CAE0-447D-8E51-8DA9609EA4E0}" srcOrd="1" destOrd="0" presId="urn:microsoft.com/office/officeart/2005/8/layout/orgChart1"/>
    <dgm:cxn modelId="{64D71ED6-9796-4374-B199-E2DFD955F8E1}" type="presParOf" srcId="{A92A8923-CAE0-447D-8E51-8DA9609EA4E0}" destId="{B849206B-7F85-45D5-BF3A-D2BF04DD6A82}" srcOrd="0" destOrd="0" presId="urn:microsoft.com/office/officeart/2005/8/layout/orgChart1"/>
    <dgm:cxn modelId="{38D04903-5F22-4CC8-A1B9-857272443892}" type="presParOf" srcId="{B849206B-7F85-45D5-BF3A-D2BF04DD6A82}" destId="{685DAB8F-FCEF-4D12-BC88-33C1ED3F8EE8}" srcOrd="0" destOrd="0" presId="urn:microsoft.com/office/officeart/2005/8/layout/orgChart1"/>
    <dgm:cxn modelId="{4D20022B-0C3E-41CE-86AA-0314B49763AC}" type="presParOf" srcId="{B849206B-7F85-45D5-BF3A-D2BF04DD6A82}" destId="{048920AE-0352-4B9A-BB48-C09F7852E2E9}" srcOrd="1" destOrd="0" presId="urn:microsoft.com/office/officeart/2005/8/layout/orgChart1"/>
    <dgm:cxn modelId="{66784986-E2E1-47C4-8E28-807116F94B27}" type="presParOf" srcId="{A92A8923-CAE0-447D-8E51-8DA9609EA4E0}" destId="{E9C6106C-1193-4116-8A4F-D71D4C4060F8}" srcOrd="1" destOrd="0" presId="urn:microsoft.com/office/officeart/2005/8/layout/orgChart1"/>
    <dgm:cxn modelId="{282F6689-CDB1-4E71-B9D7-89BEA5261E7D}" type="presParOf" srcId="{A92A8923-CAE0-447D-8E51-8DA9609EA4E0}" destId="{AE5B3ABF-D2F9-4E9E-BDB3-ED4E09010105}" srcOrd="2" destOrd="0" presId="urn:microsoft.com/office/officeart/2005/8/layout/orgChart1"/>
    <dgm:cxn modelId="{D539B8C0-7C9D-4ED8-87CD-BD66F55D1A16}" type="presParOf" srcId="{18327CE1-A534-4E77-8596-C0231C5D8472}" destId="{44C95A8D-CAB4-4AA3-8703-38AE4CD82D09}" srcOrd="2" destOrd="0" presId="urn:microsoft.com/office/officeart/2005/8/layout/orgChart1"/>
    <dgm:cxn modelId="{10C0BECD-2CA4-414A-A9E7-881792F1E363}" type="presParOf" srcId="{18327CE1-A534-4E77-8596-C0231C5D8472}" destId="{82D7466A-8DC6-4186-A99D-0BC6B3FE5ABD}" srcOrd="3" destOrd="0" presId="urn:microsoft.com/office/officeart/2005/8/layout/orgChart1"/>
    <dgm:cxn modelId="{71CAA024-2F05-4A52-8615-B747537CFB2A}" type="presParOf" srcId="{82D7466A-8DC6-4186-A99D-0BC6B3FE5ABD}" destId="{51778655-B71F-486B-A6D8-16DC4AD9CD73}" srcOrd="0" destOrd="0" presId="urn:microsoft.com/office/officeart/2005/8/layout/orgChart1"/>
    <dgm:cxn modelId="{15792642-F892-43E4-9F5D-5E8773B95579}" type="presParOf" srcId="{51778655-B71F-486B-A6D8-16DC4AD9CD73}" destId="{A997F659-761A-4304-BBB4-575BC97CDA49}" srcOrd="0" destOrd="0" presId="urn:microsoft.com/office/officeart/2005/8/layout/orgChart1"/>
    <dgm:cxn modelId="{E8615E62-D570-4806-B108-59F4F0F90C59}" type="presParOf" srcId="{51778655-B71F-486B-A6D8-16DC4AD9CD73}" destId="{E3FB568C-7189-4B15-A530-6923BD7D91D9}" srcOrd="1" destOrd="0" presId="urn:microsoft.com/office/officeart/2005/8/layout/orgChart1"/>
    <dgm:cxn modelId="{12139211-8BAC-4817-928F-4A6FAEC76AAA}" type="presParOf" srcId="{82D7466A-8DC6-4186-A99D-0BC6B3FE5ABD}" destId="{48A2C8C2-32F0-4E67-8CF7-1D2E07EA386C}" srcOrd="1" destOrd="0" presId="urn:microsoft.com/office/officeart/2005/8/layout/orgChart1"/>
    <dgm:cxn modelId="{5908E5FF-88E3-45DE-B8D9-9CEF63D26EB6}" type="presParOf" srcId="{82D7466A-8DC6-4186-A99D-0BC6B3FE5ABD}" destId="{7C69B9BA-478C-442E-8981-4D6A62C0A819}" srcOrd="2" destOrd="0" presId="urn:microsoft.com/office/officeart/2005/8/layout/orgChart1"/>
    <dgm:cxn modelId="{6E8855BE-3A95-4FB8-B434-5B6F3B921D0B}" type="presParOf" srcId="{18327CE1-A534-4E77-8596-C0231C5D8472}" destId="{02616B11-36F4-45A3-AAA8-7FF0CDF0E503}" srcOrd="4" destOrd="0" presId="urn:microsoft.com/office/officeart/2005/8/layout/orgChart1"/>
    <dgm:cxn modelId="{D28F364A-8F73-4FA3-8EA8-1528B61018AA}" type="presParOf" srcId="{18327CE1-A534-4E77-8596-C0231C5D8472}" destId="{5F2C124C-0B9E-47A9-A81D-E1654E0883EC}" srcOrd="5" destOrd="0" presId="urn:microsoft.com/office/officeart/2005/8/layout/orgChart1"/>
    <dgm:cxn modelId="{FAAB334D-9519-4B03-8A21-293A8097E985}" type="presParOf" srcId="{5F2C124C-0B9E-47A9-A81D-E1654E0883EC}" destId="{B56F63CA-E02F-4728-9641-3B4BEC1636E2}" srcOrd="0" destOrd="0" presId="urn:microsoft.com/office/officeart/2005/8/layout/orgChart1"/>
    <dgm:cxn modelId="{26ACA68A-534C-44A6-8446-A46AA9EEA00D}" type="presParOf" srcId="{B56F63CA-E02F-4728-9641-3B4BEC1636E2}" destId="{E2986E05-9758-4C62-8A4D-AFAE0D573DFB}" srcOrd="0" destOrd="0" presId="urn:microsoft.com/office/officeart/2005/8/layout/orgChart1"/>
    <dgm:cxn modelId="{28AE146C-6A7C-4A6A-9B6F-F8E213BECB56}" type="presParOf" srcId="{B56F63CA-E02F-4728-9641-3B4BEC1636E2}" destId="{C13A1290-AC2C-45E1-ACF2-2D56E11BCC30}" srcOrd="1" destOrd="0" presId="urn:microsoft.com/office/officeart/2005/8/layout/orgChart1"/>
    <dgm:cxn modelId="{E26BBA2B-A7E4-4F6F-8179-DCBA68724BA9}" type="presParOf" srcId="{5F2C124C-0B9E-47A9-A81D-E1654E0883EC}" destId="{703209E0-6EE7-48C9-B7BF-CCF744AA5DB6}" srcOrd="1" destOrd="0" presId="urn:microsoft.com/office/officeart/2005/8/layout/orgChart1"/>
    <dgm:cxn modelId="{9D25C07A-D7FD-4B99-A193-D40A6FED43A3}" type="presParOf" srcId="{5F2C124C-0B9E-47A9-A81D-E1654E0883EC}" destId="{C3B8ED44-A47A-4471-8189-F7C58577A3B1}" srcOrd="2" destOrd="0" presId="urn:microsoft.com/office/officeart/2005/8/layout/orgChart1"/>
    <dgm:cxn modelId="{44160F09-DCC7-4830-9A13-F8409D145BB1}" type="presParOf" srcId="{18327CE1-A534-4E77-8596-C0231C5D8472}" destId="{8751586A-6791-4583-8DA5-699C3D56C9E5}" srcOrd="6" destOrd="0" presId="urn:microsoft.com/office/officeart/2005/8/layout/orgChart1"/>
    <dgm:cxn modelId="{A3A5ED58-5BC1-46F5-91FE-B837037520D1}" type="presParOf" srcId="{18327CE1-A534-4E77-8596-C0231C5D8472}" destId="{6208752D-DE28-42FF-9C44-691932F5ACC5}" srcOrd="7" destOrd="0" presId="urn:microsoft.com/office/officeart/2005/8/layout/orgChart1"/>
    <dgm:cxn modelId="{24E34AFB-0C99-4581-9161-036F7EEDC9D5}" type="presParOf" srcId="{6208752D-DE28-42FF-9C44-691932F5ACC5}" destId="{24F00B8F-A5AE-4EB5-A12B-D454A4DAFB5A}" srcOrd="0" destOrd="0" presId="urn:microsoft.com/office/officeart/2005/8/layout/orgChart1"/>
    <dgm:cxn modelId="{E40EE4B5-9AA9-48B8-BDF2-58E24BF40C24}" type="presParOf" srcId="{24F00B8F-A5AE-4EB5-A12B-D454A4DAFB5A}" destId="{7C94424D-2190-40BA-BB20-E0EB9812AEA1}" srcOrd="0" destOrd="0" presId="urn:microsoft.com/office/officeart/2005/8/layout/orgChart1"/>
    <dgm:cxn modelId="{4D5DB8B1-4BFD-459C-95F6-29B3C190712D}" type="presParOf" srcId="{24F00B8F-A5AE-4EB5-A12B-D454A4DAFB5A}" destId="{38BA0D65-9B99-4D3F-91AA-40DECABF1A2B}" srcOrd="1" destOrd="0" presId="urn:microsoft.com/office/officeart/2005/8/layout/orgChart1"/>
    <dgm:cxn modelId="{6AF69551-7EBA-40D1-9914-53AE5C7984C4}" type="presParOf" srcId="{6208752D-DE28-42FF-9C44-691932F5ACC5}" destId="{1C3049AF-404E-46BD-893F-FD21C9F8E39B}" srcOrd="1" destOrd="0" presId="urn:microsoft.com/office/officeart/2005/8/layout/orgChart1"/>
    <dgm:cxn modelId="{8E07A818-F218-451A-AC25-0E52DDB0E872}" type="presParOf" srcId="{6208752D-DE28-42FF-9C44-691932F5ACC5}" destId="{FD242C5D-ADBE-424B-BDD5-AE2FD5EB633C}" srcOrd="2" destOrd="0" presId="urn:microsoft.com/office/officeart/2005/8/layout/orgChart1"/>
    <dgm:cxn modelId="{E8E2D97B-CACB-4CAC-A136-81349E82A900}" type="presParOf" srcId="{18327CE1-A534-4E77-8596-C0231C5D8472}" destId="{75DC1CC6-0770-47D8-B25D-CC7BC2BB06F0}" srcOrd="8" destOrd="0" presId="urn:microsoft.com/office/officeart/2005/8/layout/orgChart1"/>
    <dgm:cxn modelId="{B600338E-55DA-4542-8F80-B09327EECE86}" type="presParOf" srcId="{18327CE1-A534-4E77-8596-C0231C5D8472}" destId="{BFB6AFA4-764A-4BBB-97ED-7868031898FE}" srcOrd="9" destOrd="0" presId="urn:microsoft.com/office/officeart/2005/8/layout/orgChart1"/>
    <dgm:cxn modelId="{8B7B5DFB-0460-4E12-8347-4E226F4D8693}" type="presParOf" srcId="{BFB6AFA4-764A-4BBB-97ED-7868031898FE}" destId="{081DB81D-9CE4-4F94-B840-C391A6AD29DA}" srcOrd="0" destOrd="0" presId="urn:microsoft.com/office/officeart/2005/8/layout/orgChart1"/>
    <dgm:cxn modelId="{09F6E05D-882E-4A9C-9CEB-ACBF307804C0}" type="presParOf" srcId="{081DB81D-9CE4-4F94-B840-C391A6AD29DA}" destId="{AF8840FD-55F9-45DA-8BCA-6C8CA9BA933F}" srcOrd="0" destOrd="0" presId="urn:microsoft.com/office/officeart/2005/8/layout/orgChart1"/>
    <dgm:cxn modelId="{B1333276-0045-4F3D-9D9A-BC6CD70377DB}" type="presParOf" srcId="{081DB81D-9CE4-4F94-B840-C391A6AD29DA}" destId="{1BAE030D-8B53-470B-8EC3-5DEAB1C2B95A}" srcOrd="1" destOrd="0" presId="urn:microsoft.com/office/officeart/2005/8/layout/orgChart1"/>
    <dgm:cxn modelId="{3A957E73-B8FB-4860-BF6D-DEDC8941C85F}" type="presParOf" srcId="{BFB6AFA4-764A-4BBB-97ED-7868031898FE}" destId="{DCC747FB-F28E-4BFA-AA52-F65099EDC98F}" srcOrd="1" destOrd="0" presId="urn:microsoft.com/office/officeart/2005/8/layout/orgChart1"/>
    <dgm:cxn modelId="{8839D0D2-FD59-4BF4-804C-AB4E855F931D}" type="presParOf" srcId="{BFB6AFA4-764A-4BBB-97ED-7868031898FE}" destId="{2A8A49AD-6338-4915-A603-EB32D3ABCCBD}" srcOrd="2" destOrd="0" presId="urn:microsoft.com/office/officeart/2005/8/layout/orgChart1"/>
    <dgm:cxn modelId="{A243776C-63CD-44C5-95AA-668499CF89CD}" type="presParOf" srcId="{18327CE1-A534-4E77-8596-C0231C5D8472}" destId="{8960EEB9-BAC6-4199-B451-3982BD49C83E}" srcOrd="10" destOrd="0" presId="urn:microsoft.com/office/officeart/2005/8/layout/orgChart1"/>
    <dgm:cxn modelId="{383E6D8B-1E20-401B-BD7E-DF5AC0416765}" type="presParOf" srcId="{18327CE1-A534-4E77-8596-C0231C5D8472}" destId="{D047FFE2-653B-4DEA-8939-6A464B0D7998}" srcOrd="11" destOrd="0" presId="urn:microsoft.com/office/officeart/2005/8/layout/orgChart1"/>
    <dgm:cxn modelId="{C8588A37-AA76-441A-B749-575BD628F3AA}" type="presParOf" srcId="{D047FFE2-653B-4DEA-8939-6A464B0D7998}" destId="{769E9E5B-4B4A-432D-A1AD-1BA74CE22841}" srcOrd="0" destOrd="0" presId="urn:microsoft.com/office/officeart/2005/8/layout/orgChart1"/>
    <dgm:cxn modelId="{DA9BF29A-7835-46DB-A71C-6DB12501CFE5}" type="presParOf" srcId="{769E9E5B-4B4A-432D-A1AD-1BA74CE22841}" destId="{AA36EA13-4142-4F43-B81D-A82F955913E1}" srcOrd="0" destOrd="0" presId="urn:microsoft.com/office/officeart/2005/8/layout/orgChart1"/>
    <dgm:cxn modelId="{B196D022-D1E7-4254-A859-449B8A1FA7B5}" type="presParOf" srcId="{769E9E5B-4B4A-432D-A1AD-1BA74CE22841}" destId="{F17D7209-65DF-4B40-964C-AB27946C1B22}" srcOrd="1" destOrd="0" presId="urn:microsoft.com/office/officeart/2005/8/layout/orgChart1"/>
    <dgm:cxn modelId="{BFA185B5-693B-4128-935D-3DC802267095}" type="presParOf" srcId="{D047FFE2-653B-4DEA-8939-6A464B0D7998}" destId="{1F52D111-795E-424C-B8FE-BD99D94C9BED}" srcOrd="1" destOrd="0" presId="urn:microsoft.com/office/officeart/2005/8/layout/orgChart1"/>
    <dgm:cxn modelId="{F54CBCEC-6846-414A-87EC-7E1983C56BF9}" type="presParOf" srcId="{D047FFE2-653B-4DEA-8939-6A464B0D7998}" destId="{AE86214E-1BD9-49DD-8F9B-D27DF35BCF69}" srcOrd="2" destOrd="0" presId="urn:microsoft.com/office/officeart/2005/8/layout/orgChart1"/>
    <dgm:cxn modelId="{C7E0C742-06E5-47AF-A30C-4B2D6B41BBB0}" type="presParOf" srcId="{841EDA19-694E-42B9-8334-9954C5D9BAFF}" destId="{57352382-C95C-47A8-9CC3-AF88758CEE5B}" srcOrd="2" destOrd="0" presId="urn:microsoft.com/office/officeart/2005/8/layout/orgChart1"/>
    <dgm:cxn modelId="{0648C3F7-4E98-4DF5-9B55-D0C6BBE0A573}" type="presParOf" srcId="{7A2C5435-8EC7-4669-B293-6A80E456233F}" destId="{49BE7EF2-5126-4255-8DC3-6591125385D1}" srcOrd="2" destOrd="0" presId="urn:microsoft.com/office/officeart/2005/8/layout/orgChart1"/>
    <dgm:cxn modelId="{34A6BBA0-A8C6-40BB-B6F7-786AF93577BC}" type="presParOf" srcId="{7A2C5435-8EC7-4669-B293-6A80E456233F}" destId="{2B461FB7-05C8-4701-B1FA-2FDC37FDC196}" srcOrd="3" destOrd="0" presId="urn:microsoft.com/office/officeart/2005/8/layout/orgChart1"/>
    <dgm:cxn modelId="{536F7DFD-F850-4C39-B363-F4594C5755C3}" type="presParOf" srcId="{2B461FB7-05C8-4701-B1FA-2FDC37FDC196}" destId="{9979E53A-6EC1-4A56-8FF2-A73F75ED0679}" srcOrd="0" destOrd="0" presId="urn:microsoft.com/office/officeart/2005/8/layout/orgChart1"/>
    <dgm:cxn modelId="{EE068B35-DC39-4455-89B1-9653D41D8D9C}" type="presParOf" srcId="{9979E53A-6EC1-4A56-8FF2-A73F75ED0679}" destId="{B8C6E20A-4B25-45B4-BB65-4DC73B888A7D}" srcOrd="0" destOrd="0" presId="urn:microsoft.com/office/officeart/2005/8/layout/orgChart1"/>
    <dgm:cxn modelId="{CFBB296B-BCF0-4350-8C49-0486CB061AE0}" type="presParOf" srcId="{9979E53A-6EC1-4A56-8FF2-A73F75ED0679}" destId="{6F2E807F-D1ED-4BDD-B9C8-B3D48AB328B4}" srcOrd="1" destOrd="0" presId="urn:microsoft.com/office/officeart/2005/8/layout/orgChart1"/>
    <dgm:cxn modelId="{1441A5C0-2C4E-442D-AC4B-1D05D70E6391}" type="presParOf" srcId="{2B461FB7-05C8-4701-B1FA-2FDC37FDC196}" destId="{8316BAFF-5062-4E1E-99A0-CAD29AEADFCF}" srcOrd="1" destOrd="0" presId="urn:microsoft.com/office/officeart/2005/8/layout/orgChart1"/>
    <dgm:cxn modelId="{59CB097F-47AE-4563-89F6-F3ED58AFBC12}" type="presParOf" srcId="{8316BAFF-5062-4E1E-99A0-CAD29AEADFCF}" destId="{3705855D-6054-4C80-9076-E5BBBBE13334}" srcOrd="0" destOrd="0" presId="urn:microsoft.com/office/officeart/2005/8/layout/orgChart1"/>
    <dgm:cxn modelId="{E5DB159A-3741-42A6-9BC1-86E35A1C4A73}" type="presParOf" srcId="{8316BAFF-5062-4E1E-99A0-CAD29AEADFCF}" destId="{156E9362-F9AE-4908-92B4-16C45C48958F}" srcOrd="1" destOrd="0" presId="urn:microsoft.com/office/officeart/2005/8/layout/orgChart1"/>
    <dgm:cxn modelId="{7E8C0816-6654-44AC-B3A9-C6B183761F3F}" type="presParOf" srcId="{156E9362-F9AE-4908-92B4-16C45C48958F}" destId="{A4BBEC0A-88AE-4A7C-AB3F-6E26681EB976}" srcOrd="0" destOrd="0" presId="urn:microsoft.com/office/officeart/2005/8/layout/orgChart1"/>
    <dgm:cxn modelId="{5A764489-8062-4D55-B546-BF401C8E7F51}" type="presParOf" srcId="{A4BBEC0A-88AE-4A7C-AB3F-6E26681EB976}" destId="{C2345A3F-B862-4BCD-905B-94443F56717B}" srcOrd="0" destOrd="0" presId="urn:microsoft.com/office/officeart/2005/8/layout/orgChart1"/>
    <dgm:cxn modelId="{25959D53-3123-4E76-A986-629E206898C3}" type="presParOf" srcId="{A4BBEC0A-88AE-4A7C-AB3F-6E26681EB976}" destId="{9CCD9450-D876-4983-9C9A-3FACF95407D8}" srcOrd="1" destOrd="0" presId="urn:microsoft.com/office/officeart/2005/8/layout/orgChart1"/>
    <dgm:cxn modelId="{05ADABE7-01A0-4E16-A615-03B259A633DD}" type="presParOf" srcId="{156E9362-F9AE-4908-92B4-16C45C48958F}" destId="{AC38FF6A-B18D-4B06-A926-A22CAD4AE143}" srcOrd="1" destOrd="0" presId="urn:microsoft.com/office/officeart/2005/8/layout/orgChart1"/>
    <dgm:cxn modelId="{FFDA230E-88E5-4BEF-8C1D-3E138548BA64}" type="presParOf" srcId="{156E9362-F9AE-4908-92B4-16C45C48958F}" destId="{C036038F-9609-4826-8F61-AA0D6C8AD749}" srcOrd="2" destOrd="0" presId="urn:microsoft.com/office/officeart/2005/8/layout/orgChart1"/>
    <dgm:cxn modelId="{6ED43595-6C10-40B8-B233-CF0715BF2EF3}" type="presParOf" srcId="{8316BAFF-5062-4E1E-99A0-CAD29AEADFCF}" destId="{B35ADD64-DB81-4763-AD60-15FEFD4903B2}" srcOrd="2" destOrd="0" presId="urn:microsoft.com/office/officeart/2005/8/layout/orgChart1"/>
    <dgm:cxn modelId="{3D7D0227-6BEA-4905-AEA9-CA8F3C841379}" type="presParOf" srcId="{8316BAFF-5062-4E1E-99A0-CAD29AEADFCF}" destId="{B6D2FFA8-1BB8-4A8A-B869-78CD755334B1}" srcOrd="3" destOrd="0" presId="urn:microsoft.com/office/officeart/2005/8/layout/orgChart1"/>
    <dgm:cxn modelId="{F6AB4858-71F6-402B-9BDB-66550BFC9967}" type="presParOf" srcId="{B6D2FFA8-1BB8-4A8A-B869-78CD755334B1}" destId="{91FAC888-6D4B-4BE8-AC31-055029461B0D}" srcOrd="0" destOrd="0" presId="urn:microsoft.com/office/officeart/2005/8/layout/orgChart1"/>
    <dgm:cxn modelId="{B98FEE98-717F-4C8C-B4A4-6DD2C5D6D34E}" type="presParOf" srcId="{91FAC888-6D4B-4BE8-AC31-055029461B0D}" destId="{4D541DD2-A232-4954-A93E-A62F544D4247}" srcOrd="0" destOrd="0" presId="urn:microsoft.com/office/officeart/2005/8/layout/orgChart1"/>
    <dgm:cxn modelId="{F6A019DB-CA6A-4B52-9066-42E2CD9DC169}" type="presParOf" srcId="{91FAC888-6D4B-4BE8-AC31-055029461B0D}" destId="{4C24EBB1-7134-459D-AC7B-C8AD018EC5B4}" srcOrd="1" destOrd="0" presId="urn:microsoft.com/office/officeart/2005/8/layout/orgChart1"/>
    <dgm:cxn modelId="{7A5C0B19-A922-4E76-8D95-9076DB0C1455}" type="presParOf" srcId="{B6D2FFA8-1BB8-4A8A-B869-78CD755334B1}" destId="{D1929705-3480-4CC4-B83D-FEBAB52ABCF5}" srcOrd="1" destOrd="0" presId="urn:microsoft.com/office/officeart/2005/8/layout/orgChart1"/>
    <dgm:cxn modelId="{A63C1C3A-0CB5-4715-A2E0-AFE1424046D1}" type="presParOf" srcId="{B6D2FFA8-1BB8-4A8A-B869-78CD755334B1}" destId="{93E02553-2D11-4297-85C3-0D6F308E8A1E}" srcOrd="2" destOrd="0" presId="urn:microsoft.com/office/officeart/2005/8/layout/orgChart1"/>
    <dgm:cxn modelId="{C1FFF13F-1498-4C5A-A9A7-0879D76C1BEA}" type="presParOf" srcId="{2B461FB7-05C8-4701-B1FA-2FDC37FDC196}" destId="{CEA7DF5B-9EBD-47FA-9418-EE1BA8528D69}" srcOrd="2" destOrd="0" presId="urn:microsoft.com/office/officeart/2005/8/layout/orgChart1"/>
    <dgm:cxn modelId="{F788EA6E-9735-4FE3-9B6E-CD0581EC80B0}" type="presParOf" srcId="{7831E0FE-E395-46EC-B14A-D340C114DA5F}" destId="{74571868-177E-4155-9380-09552058BB7A}" srcOrd="2" destOrd="0" presId="urn:microsoft.com/office/officeart/2005/8/layout/orgChart1"/>
    <dgm:cxn modelId="{8BAFC4A2-0173-4D5C-8FED-DAE4BF71AEF2}" type="presParOf" srcId="{74571868-177E-4155-9380-09552058BB7A}" destId="{50CB51C0-E238-43A5-91E3-1E2A4AE0BD5F}" srcOrd="0" destOrd="0" presId="urn:microsoft.com/office/officeart/2005/8/layout/orgChart1"/>
    <dgm:cxn modelId="{FAB25FD2-2883-4866-ADC5-40A67AE75A11}" type="presParOf" srcId="{74571868-177E-4155-9380-09552058BB7A}" destId="{C75556DE-7B52-4E0E-9F02-8347E911EC12}" srcOrd="1" destOrd="0" presId="urn:microsoft.com/office/officeart/2005/8/layout/orgChart1"/>
    <dgm:cxn modelId="{81FDF304-2393-4197-881E-3AB576FF5EBF}" type="presParOf" srcId="{C75556DE-7B52-4E0E-9F02-8347E911EC12}" destId="{72BDB743-E532-4438-BAB8-60EB8A77734D}" srcOrd="0" destOrd="0" presId="urn:microsoft.com/office/officeart/2005/8/layout/orgChart1"/>
    <dgm:cxn modelId="{0797C3D6-698B-4CB0-A640-FE084BA0BB36}" type="presParOf" srcId="{72BDB743-E532-4438-BAB8-60EB8A77734D}" destId="{BA249689-A594-47E9-81E5-74AE000836BB}" srcOrd="0" destOrd="0" presId="urn:microsoft.com/office/officeart/2005/8/layout/orgChart1"/>
    <dgm:cxn modelId="{9F10A0E7-9CFC-488A-9EC9-172170178254}" type="presParOf" srcId="{72BDB743-E532-4438-BAB8-60EB8A77734D}" destId="{3D8B4D80-09B2-4559-B648-CD7D36DB93F4}" srcOrd="1" destOrd="0" presId="urn:microsoft.com/office/officeart/2005/8/layout/orgChart1"/>
    <dgm:cxn modelId="{E64F6D44-4353-40B9-815D-2314D3ACA5AB}" type="presParOf" srcId="{C75556DE-7B52-4E0E-9F02-8347E911EC12}" destId="{8DEB110B-27FE-4123-86D7-E00F8D42BD9B}" srcOrd="1" destOrd="0" presId="urn:microsoft.com/office/officeart/2005/8/layout/orgChart1"/>
    <dgm:cxn modelId="{8907315A-CDFF-40C4-B9BE-D1E94F73D2C3}" type="presParOf" srcId="{C75556DE-7B52-4E0E-9F02-8347E911EC12}" destId="{07E5C33D-EB92-4F5E-B513-37219AB6198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88AD39C-2A50-4587-9089-44E241A8702E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a-DK"/>
        </a:p>
      </dgm:t>
    </dgm:pt>
    <dgm:pt modelId="{247A888E-58CB-47D2-A453-8FC372FAC74B}">
      <dgm:prSet phldrT="[Tekst]" custT="1"/>
      <dgm:spPr>
        <a:solidFill>
          <a:srgbClr val="0A5271"/>
        </a:solidFill>
        <a:ln w="12700">
          <a:solidFill>
            <a:srgbClr val="080808"/>
          </a:solidFill>
        </a:ln>
      </dgm:spPr>
      <dgm:t>
        <a:bodyPr/>
        <a:lstStyle/>
        <a:p>
          <a:br>
            <a:rPr lang="da-DK" sz="1000" b="1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</a:br>
          <a:r>
            <a:rPr lang="da-DK" sz="1000" b="1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Børn og Skole</a:t>
          </a:r>
        </a:p>
        <a:p>
          <a:r>
            <a:rPr lang="da-DK" sz="1000" b="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Centerchef</a:t>
          </a:r>
        </a:p>
        <a:p>
          <a:r>
            <a:rPr lang="da-DK" sz="1000" b="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Trine </a:t>
          </a:r>
          <a:r>
            <a:rPr lang="da-DK" sz="1000" b="0" dirty="0" err="1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Venbjerg</a:t>
          </a:r>
          <a:r>
            <a:rPr lang="da-DK" sz="1000" b="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Hansen</a:t>
          </a:r>
        </a:p>
        <a:p>
          <a:r>
            <a:rPr lang="da-DK" sz="1000" b="1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</a:t>
          </a:r>
        </a:p>
      </dgm:t>
    </dgm:pt>
    <dgm:pt modelId="{92A3D442-E5B5-49B0-9242-7B00C5F7CDAC}" type="parTrans" cxnId="{BD5C0FAB-561B-4EBB-A1AF-E337EB82A32A}">
      <dgm:prSet/>
      <dgm:spPr/>
      <dgm:t>
        <a:bodyPr/>
        <a:lstStyle/>
        <a:p>
          <a:endParaRPr lang="da-DK" b="1"/>
        </a:p>
      </dgm:t>
    </dgm:pt>
    <dgm:pt modelId="{446A6946-DC10-4322-B441-06EC4CD92B33}" type="sibTrans" cxnId="{BD5C0FAB-561B-4EBB-A1AF-E337EB82A32A}">
      <dgm:prSet/>
      <dgm:spPr/>
      <dgm:t>
        <a:bodyPr/>
        <a:lstStyle/>
        <a:p>
          <a:endParaRPr lang="da-DK" b="1"/>
        </a:p>
      </dgm:t>
    </dgm:pt>
    <dgm:pt modelId="{AD555066-8A5C-4A38-9A64-4FFBFF6AA9E3}">
      <dgm:prSet phldrT="[Tekst]" custT="1"/>
      <dgm:spPr>
        <a:solidFill>
          <a:srgbClr val="0A5271"/>
        </a:solidFill>
        <a:ln w="12700">
          <a:solidFill>
            <a:srgbClr val="080808"/>
          </a:solidFill>
        </a:ln>
      </dgm:spPr>
      <dgm:t>
        <a:bodyPr/>
        <a:lstStyle/>
        <a:p>
          <a:r>
            <a:rPr lang="da-DK" sz="1200" b="1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Dagtilbud</a:t>
          </a:r>
          <a:endParaRPr lang="da-DK" sz="1000" b="0" dirty="0">
            <a:solidFill>
              <a:srgbClr val="FFFFFF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  <a:p>
          <a:r>
            <a:rPr lang="da-DK" sz="1000" b="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Leder Sune Thor Olsen</a:t>
          </a:r>
        </a:p>
      </dgm:t>
    </dgm:pt>
    <dgm:pt modelId="{639865F3-EF92-4EB1-ADC3-F8C14EB1C067}" type="parTrans" cxnId="{302741C3-6DD7-4149-859D-A17795200FD4}">
      <dgm:prSet/>
      <dgm:spPr>
        <a:solidFill>
          <a:srgbClr val="327ABE"/>
        </a:solidFill>
        <a:ln w="12700">
          <a:solidFill>
            <a:srgbClr val="080808"/>
          </a:solidFill>
        </a:ln>
      </dgm:spPr>
      <dgm:t>
        <a:bodyPr/>
        <a:lstStyle/>
        <a:p>
          <a:endParaRPr lang="da-DK" sz="1000" b="1">
            <a:solidFill>
              <a:srgbClr val="FFFFFF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2129C049-0E19-4BC0-8C3A-4F93725299CE}" type="sibTrans" cxnId="{302741C3-6DD7-4149-859D-A17795200FD4}">
      <dgm:prSet/>
      <dgm:spPr/>
      <dgm:t>
        <a:bodyPr/>
        <a:lstStyle/>
        <a:p>
          <a:endParaRPr lang="da-DK" b="1"/>
        </a:p>
      </dgm:t>
    </dgm:pt>
    <dgm:pt modelId="{7CB0A2F1-0969-4870-945A-4413B7AC2709}">
      <dgm:prSet phldrT="[Tekst]" custT="1"/>
      <dgm:spPr>
        <a:solidFill>
          <a:srgbClr val="0A5271"/>
        </a:solidFill>
        <a:ln w="12700">
          <a:solidFill>
            <a:srgbClr val="080808"/>
          </a:solidFill>
        </a:ln>
      </dgm:spPr>
      <dgm:t>
        <a:bodyPr/>
        <a:lstStyle/>
        <a:p>
          <a:r>
            <a:rPr lang="da-DK" sz="1200" b="1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Skoler</a:t>
          </a:r>
          <a:endParaRPr lang="da-DK" sz="1000" b="1" dirty="0">
            <a:solidFill>
              <a:srgbClr val="FFFFFF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CE245A0E-3320-441E-AF60-7F70CE69A669}" type="parTrans" cxnId="{60A6BB29-4D29-42DF-B8FE-957079D5E8B6}">
      <dgm:prSet/>
      <dgm:spPr>
        <a:solidFill>
          <a:srgbClr val="327ABE"/>
        </a:solidFill>
        <a:ln w="12700">
          <a:solidFill>
            <a:srgbClr val="080808"/>
          </a:solidFill>
        </a:ln>
      </dgm:spPr>
      <dgm:t>
        <a:bodyPr/>
        <a:lstStyle/>
        <a:p>
          <a:endParaRPr lang="da-DK" sz="1000" b="1">
            <a:solidFill>
              <a:srgbClr val="FFFFFF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1F87C0DE-E314-4F51-866B-733447BD53BF}" type="sibTrans" cxnId="{60A6BB29-4D29-42DF-B8FE-957079D5E8B6}">
      <dgm:prSet/>
      <dgm:spPr/>
      <dgm:t>
        <a:bodyPr/>
        <a:lstStyle/>
        <a:p>
          <a:endParaRPr lang="da-DK" b="1"/>
        </a:p>
      </dgm:t>
    </dgm:pt>
    <dgm:pt modelId="{2B5F922E-BD92-4BB6-A707-9E032EFD6291}">
      <dgm:prSet custT="1"/>
      <dgm:spPr>
        <a:solidFill>
          <a:srgbClr val="0A5271"/>
        </a:solidFill>
        <a:ln w="12700">
          <a:solidFill>
            <a:srgbClr val="080808"/>
          </a:solidFill>
        </a:ln>
      </dgm:spPr>
      <dgm:t>
        <a:bodyPr/>
        <a:lstStyle/>
        <a:p>
          <a:pPr>
            <a:spcAft>
              <a:spcPts val="0"/>
            </a:spcAft>
          </a:pPr>
          <a:r>
            <a:rPr lang="da-DK" sz="900" b="1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Trekløverskolen</a:t>
          </a:r>
        </a:p>
        <a:p>
          <a:pPr>
            <a:spcAft>
              <a:spcPts val="0"/>
            </a:spcAft>
          </a:pPr>
          <a:r>
            <a:rPr lang="da-DK" sz="900" b="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Skoleleder Joy Frimann Hansen</a:t>
          </a:r>
        </a:p>
      </dgm:t>
    </dgm:pt>
    <dgm:pt modelId="{AC8350DD-ED98-4062-9286-D9AC64914ED9}" type="parTrans" cxnId="{AE414CC5-7419-478F-B69F-C6557EA19ED5}">
      <dgm:prSet/>
      <dgm:spPr>
        <a:ln w="12700">
          <a:solidFill>
            <a:srgbClr val="080808"/>
          </a:solidFill>
        </a:ln>
      </dgm:spPr>
      <dgm:t>
        <a:bodyPr/>
        <a:lstStyle/>
        <a:p>
          <a:endParaRPr lang="da-DK" sz="1000">
            <a:solidFill>
              <a:srgbClr val="FFFFFF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8D21755A-2F94-4E66-BD74-915FCBE3ED8F}" type="sibTrans" cxnId="{AE414CC5-7419-478F-B69F-C6557EA19ED5}">
      <dgm:prSet/>
      <dgm:spPr/>
      <dgm:t>
        <a:bodyPr/>
        <a:lstStyle/>
        <a:p>
          <a:endParaRPr lang="da-DK"/>
        </a:p>
      </dgm:t>
    </dgm:pt>
    <dgm:pt modelId="{14B2F85C-0296-4121-8FB8-612F58C9F22F}">
      <dgm:prSet custT="1"/>
      <dgm:spPr>
        <a:solidFill>
          <a:srgbClr val="0A5271"/>
        </a:solidFill>
        <a:ln w="12700">
          <a:solidFill>
            <a:srgbClr val="080808"/>
          </a:solidFill>
        </a:ln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br>
            <a:rPr lang="da-DK" sz="900" b="1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</a:br>
          <a:r>
            <a:rPr lang="da-DK" sz="900" b="1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Ådalens Skole</a:t>
          </a:r>
          <a:endParaRPr lang="da-DK" sz="900" b="0" dirty="0">
            <a:solidFill>
              <a:srgbClr val="FFFFFF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  <a:p>
          <a:pPr>
            <a:lnSpc>
              <a:spcPct val="100000"/>
            </a:lnSpc>
            <a:spcAft>
              <a:spcPts val="0"/>
            </a:spcAft>
          </a:pPr>
          <a:r>
            <a:rPr lang="da-DK" sz="900" b="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Skoleleder</a:t>
          </a:r>
          <a:br>
            <a:rPr lang="da-DK" sz="900" b="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</a:br>
          <a:r>
            <a:rPr lang="da-DK" sz="900" b="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Hanne Rask </a:t>
          </a:r>
          <a:r>
            <a:rPr lang="da-DK" sz="900" b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Pedesen</a:t>
          </a:r>
          <a:br>
            <a:rPr lang="da-DK" sz="900" b="1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</a:br>
          <a:endParaRPr lang="da-DK" sz="900" b="1" dirty="0">
            <a:solidFill>
              <a:srgbClr val="FFFFFF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6A88AB36-8BDF-4574-9802-DFE32F8706C6}" type="parTrans" cxnId="{DC0CD9A9-F8E1-455E-9874-6BC1738A337B}">
      <dgm:prSet/>
      <dgm:spPr>
        <a:ln w="12700">
          <a:solidFill>
            <a:srgbClr val="080808"/>
          </a:solidFill>
        </a:ln>
      </dgm:spPr>
      <dgm:t>
        <a:bodyPr/>
        <a:lstStyle/>
        <a:p>
          <a:endParaRPr lang="da-DK" sz="1000">
            <a:solidFill>
              <a:srgbClr val="FFFFFF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014E9E61-B30C-4ECF-BB95-7A46939334EE}" type="sibTrans" cxnId="{DC0CD9A9-F8E1-455E-9874-6BC1738A337B}">
      <dgm:prSet/>
      <dgm:spPr/>
      <dgm:t>
        <a:bodyPr/>
        <a:lstStyle/>
        <a:p>
          <a:endParaRPr lang="da-DK"/>
        </a:p>
      </dgm:t>
    </dgm:pt>
    <dgm:pt modelId="{B8D9FE64-1DD8-4360-9980-CEADA70E0379}">
      <dgm:prSet custT="1"/>
      <dgm:spPr>
        <a:solidFill>
          <a:srgbClr val="0A5271"/>
        </a:solidFill>
        <a:ln w="12700">
          <a:solidFill>
            <a:srgbClr val="080808"/>
          </a:solidFill>
        </a:ln>
      </dgm:spPr>
      <dgm:t>
        <a:bodyPr/>
        <a:lstStyle/>
        <a:p>
          <a:pPr>
            <a:spcAft>
              <a:spcPts val="0"/>
            </a:spcAft>
          </a:pPr>
          <a:r>
            <a:rPr lang="da-DK" sz="900" b="1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Jægerspris Skole</a:t>
          </a:r>
        </a:p>
        <a:p>
          <a:pPr>
            <a:spcAft>
              <a:spcPts val="0"/>
            </a:spcAft>
          </a:pPr>
          <a:r>
            <a:rPr lang="da-DK" sz="900" b="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Skoleleder Søren </a:t>
          </a:r>
          <a:r>
            <a:rPr lang="da-DK" sz="900" b="0" dirty="0" err="1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Bomann</a:t>
          </a:r>
          <a:r>
            <a:rPr lang="da-DK" sz="900" b="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Andersen</a:t>
          </a:r>
          <a:endParaRPr lang="da-DK" sz="900" b="1" dirty="0">
            <a:solidFill>
              <a:srgbClr val="FFFFFF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0D723A1F-028C-4B1E-A136-91B4913E38C8}" type="parTrans" cxnId="{5F50BF54-EA77-49FF-9D6C-B55FD9A7C271}">
      <dgm:prSet/>
      <dgm:spPr>
        <a:ln w="12700">
          <a:solidFill>
            <a:srgbClr val="080808"/>
          </a:solidFill>
        </a:ln>
      </dgm:spPr>
      <dgm:t>
        <a:bodyPr/>
        <a:lstStyle/>
        <a:p>
          <a:endParaRPr lang="da-DK" sz="1000">
            <a:solidFill>
              <a:srgbClr val="FFFFFF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EC58129E-3F1A-4B8B-9F1B-D3D4BFDB9AA0}" type="sibTrans" cxnId="{5F50BF54-EA77-49FF-9D6C-B55FD9A7C271}">
      <dgm:prSet/>
      <dgm:spPr/>
      <dgm:t>
        <a:bodyPr/>
        <a:lstStyle/>
        <a:p>
          <a:endParaRPr lang="da-DK"/>
        </a:p>
      </dgm:t>
    </dgm:pt>
    <dgm:pt modelId="{48A39BC8-B4E3-450D-9ED8-08ED82BA222B}">
      <dgm:prSet custT="1"/>
      <dgm:spPr>
        <a:solidFill>
          <a:srgbClr val="0A5271"/>
        </a:solidFill>
        <a:ln w="12700">
          <a:solidFill>
            <a:srgbClr val="080808"/>
          </a:solidFill>
        </a:ln>
      </dgm:spPr>
      <dgm:t>
        <a:bodyPr/>
        <a:lstStyle/>
        <a:p>
          <a:pPr>
            <a:spcAft>
              <a:spcPts val="0"/>
            </a:spcAft>
          </a:pPr>
          <a:br>
            <a:rPr lang="da-DK" sz="900" b="1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</a:br>
          <a:br>
            <a:rPr lang="da-DK" sz="900" b="1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</a:br>
          <a:r>
            <a:rPr lang="da-DK" sz="900" b="1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Fjordlandskolen</a:t>
          </a:r>
          <a:br>
            <a:rPr lang="da-DK" sz="900" b="1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</a:br>
          <a:r>
            <a:rPr lang="da-DK" sz="900" b="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Skoleleder Klaus Bertelsen </a:t>
          </a:r>
          <a:br>
            <a:rPr lang="da-DK" sz="900" b="1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</a:br>
          <a:endParaRPr lang="da-DK" sz="900" b="1" dirty="0">
            <a:solidFill>
              <a:srgbClr val="FFFFFF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  <a:p>
          <a:pPr>
            <a:spcAft>
              <a:spcPts val="0"/>
            </a:spcAft>
          </a:pPr>
          <a:endParaRPr lang="da-DK" sz="900" b="1" dirty="0">
            <a:solidFill>
              <a:srgbClr val="FFFFFF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C25A23D4-EE4C-4168-9BAE-6966D269D10F}" type="parTrans" cxnId="{CDDC21F2-039F-4FD3-B92B-02C736B11415}">
      <dgm:prSet/>
      <dgm:spPr>
        <a:ln w="12700">
          <a:solidFill>
            <a:srgbClr val="080808"/>
          </a:solidFill>
        </a:ln>
      </dgm:spPr>
      <dgm:t>
        <a:bodyPr/>
        <a:lstStyle/>
        <a:p>
          <a:endParaRPr lang="da-DK" sz="1000">
            <a:solidFill>
              <a:srgbClr val="FFFFFF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43F3DB36-14B3-4A85-AE5D-2596935D72F3}" type="sibTrans" cxnId="{CDDC21F2-039F-4FD3-B92B-02C736B11415}">
      <dgm:prSet/>
      <dgm:spPr/>
      <dgm:t>
        <a:bodyPr/>
        <a:lstStyle/>
        <a:p>
          <a:endParaRPr lang="da-DK"/>
        </a:p>
      </dgm:t>
    </dgm:pt>
    <dgm:pt modelId="{F234C6AA-2203-4395-B832-8BC0513C0F31}">
      <dgm:prSet custT="1"/>
      <dgm:spPr>
        <a:solidFill>
          <a:srgbClr val="0A5271"/>
        </a:solidFill>
        <a:ln w="12700">
          <a:solidFill>
            <a:srgbClr val="080808"/>
          </a:solidFill>
        </a:ln>
      </dgm:spPr>
      <dgm:t>
        <a:bodyPr/>
        <a:lstStyle/>
        <a:p>
          <a:pPr>
            <a:spcAft>
              <a:spcPts val="0"/>
            </a:spcAft>
          </a:pPr>
          <a:r>
            <a:rPr lang="da-DK" sz="900" b="1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Slangerup Skole</a:t>
          </a:r>
        </a:p>
        <a:p>
          <a:pPr>
            <a:spcAft>
              <a:spcPts val="0"/>
            </a:spcAft>
          </a:pPr>
          <a:r>
            <a:rPr lang="da-DK" sz="900" b="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Skoleleder</a:t>
          </a:r>
          <a:br>
            <a:rPr lang="da-DK" sz="900" b="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</a:br>
          <a:r>
            <a:rPr lang="da-DK" sz="900" b="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Benjamin </a:t>
          </a:r>
          <a:r>
            <a:rPr lang="da-DK" sz="900" b="0" dirty="0" err="1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Salvad</a:t>
          </a:r>
          <a:endParaRPr lang="da-DK" sz="900" b="1" dirty="0">
            <a:solidFill>
              <a:srgbClr val="FFFFFF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12C82972-8DB4-4BFD-9A90-C254A0ACB3CA}" type="parTrans" cxnId="{28C651CA-6A68-4C5E-B5F4-693EFFB9CB2E}">
      <dgm:prSet/>
      <dgm:spPr>
        <a:ln w="12700">
          <a:solidFill>
            <a:srgbClr val="080808"/>
          </a:solidFill>
        </a:ln>
      </dgm:spPr>
      <dgm:t>
        <a:bodyPr/>
        <a:lstStyle/>
        <a:p>
          <a:endParaRPr lang="da-DK" sz="1000">
            <a:solidFill>
              <a:srgbClr val="FFFFFF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EE699E99-DE13-4867-905D-DFECE6167F66}" type="sibTrans" cxnId="{28C651CA-6A68-4C5E-B5F4-693EFFB9CB2E}">
      <dgm:prSet/>
      <dgm:spPr/>
      <dgm:t>
        <a:bodyPr/>
        <a:lstStyle/>
        <a:p>
          <a:endParaRPr lang="da-DK"/>
        </a:p>
      </dgm:t>
    </dgm:pt>
    <dgm:pt modelId="{93EC35AA-C647-4C50-866C-0DE1278A9E4E}">
      <dgm:prSet custT="1"/>
      <dgm:spPr>
        <a:solidFill>
          <a:srgbClr val="0A5271"/>
        </a:solidFill>
        <a:ln w="12700">
          <a:solidFill>
            <a:srgbClr val="080808"/>
          </a:solidFill>
        </a:ln>
      </dgm:spPr>
      <dgm:t>
        <a:bodyPr/>
        <a:lstStyle/>
        <a:p>
          <a:pPr>
            <a:spcAft>
              <a:spcPts val="0"/>
            </a:spcAft>
          </a:pPr>
          <a:r>
            <a:rPr lang="da-DK" sz="900" b="1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Kærholm </a:t>
          </a:r>
        </a:p>
        <a:p>
          <a:pPr>
            <a:spcAft>
              <a:spcPts val="0"/>
            </a:spcAft>
          </a:pPr>
          <a:r>
            <a:rPr lang="da-DK" sz="900" b="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Skoleleder Anders Rohde</a:t>
          </a:r>
        </a:p>
      </dgm:t>
    </dgm:pt>
    <dgm:pt modelId="{F2316EE9-1475-485E-8C8E-1A2264EB9263}" type="parTrans" cxnId="{99FFECDA-C59C-422C-848A-5B0B793B7C43}">
      <dgm:prSet/>
      <dgm:spPr>
        <a:ln w="12700"/>
      </dgm:spPr>
      <dgm:t>
        <a:bodyPr/>
        <a:lstStyle/>
        <a:p>
          <a:endParaRPr lang="da-DK"/>
        </a:p>
      </dgm:t>
    </dgm:pt>
    <dgm:pt modelId="{23CC8F84-BDCC-445D-97D2-BE40887DFB9D}" type="sibTrans" cxnId="{99FFECDA-C59C-422C-848A-5B0B793B7C43}">
      <dgm:prSet/>
      <dgm:spPr/>
      <dgm:t>
        <a:bodyPr/>
        <a:lstStyle/>
        <a:p>
          <a:endParaRPr lang="da-DK"/>
        </a:p>
      </dgm:t>
    </dgm:pt>
    <dgm:pt modelId="{3E700B7F-E52A-4BDC-88A7-68948CC0DD9A}">
      <dgm:prSet phldrT="[Tekst]" custT="1"/>
      <dgm:spPr>
        <a:solidFill>
          <a:srgbClr val="0A5271"/>
        </a:solidFill>
        <a:ln w="12700">
          <a:solidFill>
            <a:srgbClr val="080808"/>
          </a:solidFill>
        </a:ln>
      </dgm:spPr>
      <dgm:t>
        <a:bodyPr/>
        <a:lstStyle/>
        <a:p>
          <a:r>
            <a:rPr lang="da-DK" sz="1200" b="1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Fritidsklubber</a:t>
          </a:r>
          <a:br>
            <a:rPr lang="da-DK" sz="1200" b="1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</a:br>
          <a:r>
            <a:rPr lang="da-DK" sz="1000" b="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Carsten Lunn</a:t>
          </a:r>
          <a:endParaRPr lang="da-DK" sz="1000" b="1" dirty="0">
            <a:solidFill>
              <a:srgbClr val="FFFFFF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67592337-0859-4E3B-B4AB-77B51EFB5044}" type="parTrans" cxnId="{16431FD8-7818-420F-9FFD-91FA3070D2FE}">
      <dgm:prSet/>
      <dgm:spPr/>
      <dgm:t>
        <a:bodyPr/>
        <a:lstStyle/>
        <a:p>
          <a:endParaRPr lang="da-DK"/>
        </a:p>
      </dgm:t>
    </dgm:pt>
    <dgm:pt modelId="{8395E015-0621-4E1B-9C9E-E1F3E26D7FC1}" type="sibTrans" cxnId="{16431FD8-7818-420F-9FFD-91FA3070D2FE}">
      <dgm:prSet/>
      <dgm:spPr/>
      <dgm:t>
        <a:bodyPr/>
        <a:lstStyle/>
        <a:p>
          <a:endParaRPr lang="da-DK"/>
        </a:p>
      </dgm:t>
    </dgm:pt>
    <dgm:pt modelId="{544A4174-9D3E-4244-8BFE-7A7D275EF3C6}">
      <dgm:prSet phldrT="[Tekst]" custT="1"/>
      <dgm:spPr>
        <a:solidFill>
          <a:srgbClr val="0A5271"/>
        </a:solidFill>
        <a:ln w="12700">
          <a:solidFill>
            <a:srgbClr val="080808"/>
          </a:solidFill>
        </a:ln>
      </dgm:spPr>
      <dgm:t>
        <a:bodyPr/>
        <a:lstStyle/>
        <a:p>
          <a:r>
            <a:rPr lang="da-DK" sz="1050" b="1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Sekretariat for Børn og Skole</a:t>
          </a:r>
          <a:br>
            <a:rPr lang="da-DK" sz="1050" b="1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</a:br>
          <a:r>
            <a:rPr lang="da-DK" sz="1000" b="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Morten Jensen</a:t>
          </a:r>
          <a:endParaRPr lang="da-DK" sz="1000" b="1" dirty="0">
            <a:solidFill>
              <a:srgbClr val="FFFFFF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8920F61A-481A-474A-ACF7-C785D4899933}" type="parTrans" cxnId="{3ED35599-FDEB-4969-85CC-2DD48EF4D687}">
      <dgm:prSet/>
      <dgm:spPr/>
      <dgm:t>
        <a:bodyPr/>
        <a:lstStyle/>
        <a:p>
          <a:endParaRPr lang="da-DK"/>
        </a:p>
      </dgm:t>
    </dgm:pt>
    <dgm:pt modelId="{1CC75A70-3A8E-4F8C-86F8-A9DAC24B4A33}" type="sibTrans" cxnId="{3ED35599-FDEB-4969-85CC-2DD48EF4D687}">
      <dgm:prSet/>
      <dgm:spPr/>
      <dgm:t>
        <a:bodyPr/>
        <a:lstStyle/>
        <a:p>
          <a:endParaRPr lang="da-DK"/>
        </a:p>
      </dgm:t>
    </dgm:pt>
    <dgm:pt modelId="{27D18345-1CD7-4F99-B776-194BC0E273BA}" type="pres">
      <dgm:prSet presAssocID="{B88AD39C-2A50-4587-9089-44E241A8702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C1BD33F2-CB3C-48D2-A322-9A5678D3127B}" type="pres">
      <dgm:prSet presAssocID="{247A888E-58CB-47D2-A453-8FC372FAC74B}" presName="hierRoot1" presStyleCnt="0">
        <dgm:presLayoutVars>
          <dgm:hierBranch val="init"/>
        </dgm:presLayoutVars>
      </dgm:prSet>
      <dgm:spPr/>
    </dgm:pt>
    <dgm:pt modelId="{9B20DD15-94AB-4389-AA58-2B9D82B8D46D}" type="pres">
      <dgm:prSet presAssocID="{247A888E-58CB-47D2-A453-8FC372FAC74B}" presName="rootComposite1" presStyleCnt="0"/>
      <dgm:spPr/>
    </dgm:pt>
    <dgm:pt modelId="{5CE5237B-E841-4FB4-93DB-9881FCAAFB95}" type="pres">
      <dgm:prSet presAssocID="{247A888E-58CB-47D2-A453-8FC372FAC74B}" presName="rootText1" presStyleLbl="node0" presStyleIdx="0" presStyleCnt="1" custScaleX="293418" custScaleY="157113" custLinFactY="-41433" custLinFactNeighborX="-11623" custLinFactNeighborY="-100000">
        <dgm:presLayoutVars>
          <dgm:chPref val="3"/>
        </dgm:presLayoutVars>
      </dgm:prSet>
      <dgm:spPr/>
    </dgm:pt>
    <dgm:pt modelId="{1D94095A-336A-47D7-B3A9-7FC631A9D941}" type="pres">
      <dgm:prSet presAssocID="{247A888E-58CB-47D2-A453-8FC372FAC74B}" presName="rootConnector1" presStyleLbl="node1" presStyleIdx="0" presStyleCnt="0"/>
      <dgm:spPr/>
    </dgm:pt>
    <dgm:pt modelId="{027C478D-58EE-4BA9-9A73-BBC507D733E4}" type="pres">
      <dgm:prSet presAssocID="{247A888E-58CB-47D2-A453-8FC372FAC74B}" presName="hierChild2" presStyleCnt="0"/>
      <dgm:spPr/>
    </dgm:pt>
    <dgm:pt modelId="{452EC324-DFEC-4D30-A538-B208326BA898}" type="pres">
      <dgm:prSet presAssocID="{639865F3-EF92-4EB1-ADC3-F8C14EB1C067}" presName="Name37" presStyleLbl="parChTrans1D2" presStyleIdx="0" presStyleCnt="4"/>
      <dgm:spPr/>
    </dgm:pt>
    <dgm:pt modelId="{43FC57E7-2EB7-48D3-B7D5-A16837A992A1}" type="pres">
      <dgm:prSet presAssocID="{AD555066-8A5C-4A38-9A64-4FFBFF6AA9E3}" presName="hierRoot2" presStyleCnt="0">
        <dgm:presLayoutVars>
          <dgm:hierBranch val="r"/>
        </dgm:presLayoutVars>
      </dgm:prSet>
      <dgm:spPr/>
    </dgm:pt>
    <dgm:pt modelId="{3EDB7176-9516-48F0-97BE-D1159CC4F5A2}" type="pres">
      <dgm:prSet presAssocID="{AD555066-8A5C-4A38-9A64-4FFBFF6AA9E3}" presName="rootComposite" presStyleCnt="0"/>
      <dgm:spPr/>
    </dgm:pt>
    <dgm:pt modelId="{4E4F04A9-CCB8-4C74-B02F-0F722A83161E}" type="pres">
      <dgm:prSet presAssocID="{AD555066-8A5C-4A38-9A64-4FFBFF6AA9E3}" presName="rootText" presStyleLbl="node2" presStyleIdx="0" presStyleCnt="4" custScaleX="249109" custScaleY="125209" custLinFactNeighborX="-12058" custLinFactNeighborY="316">
        <dgm:presLayoutVars>
          <dgm:chPref val="3"/>
        </dgm:presLayoutVars>
      </dgm:prSet>
      <dgm:spPr/>
    </dgm:pt>
    <dgm:pt modelId="{44FF1C77-169C-455B-8367-2CDDF6E3B90E}" type="pres">
      <dgm:prSet presAssocID="{AD555066-8A5C-4A38-9A64-4FFBFF6AA9E3}" presName="rootConnector" presStyleLbl="node2" presStyleIdx="0" presStyleCnt="4"/>
      <dgm:spPr/>
    </dgm:pt>
    <dgm:pt modelId="{286048DE-C450-470D-BC1B-BE83D641353E}" type="pres">
      <dgm:prSet presAssocID="{AD555066-8A5C-4A38-9A64-4FFBFF6AA9E3}" presName="hierChild4" presStyleCnt="0"/>
      <dgm:spPr/>
    </dgm:pt>
    <dgm:pt modelId="{98F3436A-6EAF-43AB-B1AF-7153C4B890E2}" type="pres">
      <dgm:prSet presAssocID="{AD555066-8A5C-4A38-9A64-4FFBFF6AA9E3}" presName="hierChild5" presStyleCnt="0"/>
      <dgm:spPr/>
    </dgm:pt>
    <dgm:pt modelId="{073E42A9-FC21-4E4A-987A-5D1DCCE223C4}" type="pres">
      <dgm:prSet presAssocID="{67592337-0859-4E3B-B4AB-77B51EFB5044}" presName="Name37" presStyleLbl="parChTrans1D2" presStyleIdx="1" presStyleCnt="4"/>
      <dgm:spPr/>
    </dgm:pt>
    <dgm:pt modelId="{0A0F5CC8-3C02-4780-AE33-F25D424650BA}" type="pres">
      <dgm:prSet presAssocID="{3E700B7F-E52A-4BDC-88A7-68948CC0DD9A}" presName="hierRoot2" presStyleCnt="0">
        <dgm:presLayoutVars>
          <dgm:hierBranch val="init"/>
        </dgm:presLayoutVars>
      </dgm:prSet>
      <dgm:spPr/>
    </dgm:pt>
    <dgm:pt modelId="{F4C11F87-34F2-4152-A264-95718066678C}" type="pres">
      <dgm:prSet presAssocID="{3E700B7F-E52A-4BDC-88A7-68948CC0DD9A}" presName="rootComposite" presStyleCnt="0"/>
      <dgm:spPr/>
    </dgm:pt>
    <dgm:pt modelId="{A75E573F-7939-4DCC-B2C6-72EDEFF7C35E}" type="pres">
      <dgm:prSet presAssocID="{3E700B7F-E52A-4BDC-88A7-68948CC0DD9A}" presName="rootText" presStyleLbl="node2" presStyleIdx="1" presStyleCnt="4" custScaleX="189401" custScaleY="96551" custLinFactNeighborX="-9458" custLinFactNeighborY="76845">
        <dgm:presLayoutVars>
          <dgm:chPref val="3"/>
        </dgm:presLayoutVars>
      </dgm:prSet>
      <dgm:spPr/>
    </dgm:pt>
    <dgm:pt modelId="{8E61DC6D-F357-451E-B023-53E21708CDE2}" type="pres">
      <dgm:prSet presAssocID="{3E700B7F-E52A-4BDC-88A7-68948CC0DD9A}" presName="rootConnector" presStyleLbl="node2" presStyleIdx="1" presStyleCnt="4"/>
      <dgm:spPr/>
    </dgm:pt>
    <dgm:pt modelId="{9371B92A-CA0B-4486-9386-2D7CFF5600E4}" type="pres">
      <dgm:prSet presAssocID="{3E700B7F-E52A-4BDC-88A7-68948CC0DD9A}" presName="hierChild4" presStyleCnt="0"/>
      <dgm:spPr/>
    </dgm:pt>
    <dgm:pt modelId="{DB718821-9166-4C92-8D51-3ABA15FC6888}" type="pres">
      <dgm:prSet presAssocID="{3E700B7F-E52A-4BDC-88A7-68948CC0DD9A}" presName="hierChild5" presStyleCnt="0"/>
      <dgm:spPr/>
    </dgm:pt>
    <dgm:pt modelId="{1AE088C3-58D7-45E8-AB17-CFE7876BAC97}" type="pres">
      <dgm:prSet presAssocID="{8920F61A-481A-474A-ACF7-C785D4899933}" presName="Name37" presStyleLbl="parChTrans1D2" presStyleIdx="2" presStyleCnt="4"/>
      <dgm:spPr/>
    </dgm:pt>
    <dgm:pt modelId="{03C19EA8-1F9F-47BB-A4B3-A75FE99A81FD}" type="pres">
      <dgm:prSet presAssocID="{544A4174-9D3E-4244-8BFE-7A7D275EF3C6}" presName="hierRoot2" presStyleCnt="0">
        <dgm:presLayoutVars>
          <dgm:hierBranch val="init"/>
        </dgm:presLayoutVars>
      </dgm:prSet>
      <dgm:spPr/>
    </dgm:pt>
    <dgm:pt modelId="{FAAD1290-BA5B-4852-AF1D-4DE79F6392C2}" type="pres">
      <dgm:prSet presAssocID="{544A4174-9D3E-4244-8BFE-7A7D275EF3C6}" presName="rootComposite" presStyleCnt="0"/>
      <dgm:spPr/>
    </dgm:pt>
    <dgm:pt modelId="{1D049D10-A4C1-4984-99BF-D834EDECD079}" type="pres">
      <dgm:prSet presAssocID="{544A4174-9D3E-4244-8BFE-7A7D275EF3C6}" presName="rootText" presStyleLbl="node2" presStyleIdx="2" presStyleCnt="4" custScaleX="204458" custScaleY="97197" custLinFactNeighborX="-8831" custLinFactNeighborY="76845">
        <dgm:presLayoutVars>
          <dgm:chPref val="3"/>
        </dgm:presLayoutVars>
      </dgm:prSet>
      <dgm:spPr/>
    </dgm:pt>
    <dgm:pt modelId="{B3EA25DC-D010-4EAA-9E56-7C51AE7FF1A4}" type="pres">
      <dgm:prSet presAssocID="{544A4174-9D3E-4244-8BFE-7A7D275EF3C6}" presName="rootConnector" presStyleLbl="node2" presStyleIdx="2" presStyleCnt="4"/>
      <dgm:spPr/>
    </dgm:pt>
    <dgm:pt modelId="{597ECA8E-C1CF-4750-88A9-2310E9878593}" type="pres">
      <dgm:prSet presAssocID="{544A4174-9D3E-4244-8BFE-7A7D275EF3C6}" presName="hierChild4" presStyleCnt="0"/>
      <dgm:spPr/>
    </dgm:pt>
    <dgm:pt modelId="{11336923-5F5D-4A26-BD07-6E56527BDF85}" type="pres">
      <dgm:prSet presAssocID="{544A4174-9D3E-4244-8BFE-7A7D275EF3C6}" presName="hierChild5" presStyleCnt="0"/>
      <dgm:spPr/>
    </dgm:pt>
    <dgm:pt modelId="{4A74F551-FA6C-4CBE-A33A-AEC91309C6E0}" type="pres">
      <dgm:prSet presAssocID="{CE245A0E-3320-441E-AF60-7F70CE69A669}" presName="Name37" presStyleLbl="parChTrans1D2" presStyleIdx="3" presStyleCnt="4"/>
      <dgm:spPr/>
    </dgm:pt>
    <dgm:pt modelId="{54B7DF01-DE98-447A-A500-1A14ABDA9739}" type="pres">
      <dgm:prSet presAssocID="{7CB0A2F1-0969-4870-945A-4413B7AC2709}" presName="hierRoot2" presStyleCnt="0">
        <dgm:presLayoutVars>
          <dgm:hierBranch val="r"/>
        </dgm:presLayoutVars>
      </dgm:prSet>
      <dgm:spPr/>
    </dgm:pt>
    <dgm:pt modelId="{6EA82765-8260-4187-8E79-FA200FC28FB4}" type="pres">
      <dgm:prSet presAssocID="{7CB0A2F1-0969-4870-945A-4413B7AC2709}" presName="rootComposite" presStyleCnt="0"/>
      <dgm:spPr/>
    </dgm:pt>
    <dgm:pt modelId="{EE9E45BE-2555-4E5B-AABB-99EBDFFEA38B}" type="pres">
      <dgm:prSet presAssocID="{7CB0A2F1-0969-4870-945A-4413B7AC2709}" presName="rootText" presStyleLbl="node2" presStyleIdx="3" presStyleCnt="4" custScaleX="174952" custLinFactNeighborX="-9333" custLinFactNeighborY="4973">
        <dgm:presLayoutVars>
          <dgm:chPref val="3"/>
        </dgm:presLayoutVars>
      </dgm:prSet>
      <dgm:spPr/>
    </dgm:pt>
    <dgm:pt modelId="{B3BE5F26-290F-41D3-99FA-FAD375EA69E7}" type="pres">
      <dgm:prSet presAssocID="{7CB0A2F1-0969-4870-945A-4413B7AC2709}" presName="rootConnector" presStyleLbl="node2" presStyleIdx="3" presStyleCnt="4"/>
      <dgm:spPr/>
    </dgm:pt>
    <dgm:pt modelId="{DB0A8566-F9E2-4EC4-95AE-B2D5EE527F89}" type="pres">
      <dgm:prSet presAssocID="{7CB0A2F1-0969-4870-945A-4413B7AC2709}" presName="hierChild4" presStyleCnt="0"/>
      <dgm:spPr/>
    </dgm:pt>
    <dgm:pt modelId="{8B65E5C3-6B11-4D2B-A348-D48961D29574}" type="pres">
      <dgm:prSet presAssocID="{AC8350DD-ED98-4062-9286-D9AC64914ED9}" presName="Name50" presStyleLbl="parChTrans1D3" presStyleIdx="0" presStyleCnt="6"/>
      <dgm:spPr/>
    </dgm:pt>
    <dgm:pt modelId="{62675BC5-3E33-4020-9DF3-FB14A3725C8B}" type="pres">
      <dgm:prSet presAssocID="{2B5F922E-BD92-4BB6-A707-9E032EFD6291}" presName="hierRoot2" presStyleCnt="0">
        <dgm:presLayoutVars>
          <dgm:hierBranch val="r"/>
        </dgm:presLayoutVars>
      </dgm:prSet>
      <dgm:spPr/>
    </dgm:pt>
    <dgm:pt modelId="{B0B19E23-C1F0-4183-8B2C-2FCD3A82EAC1}" type="pres">
      <dgm:prSet presAssocID="{2B5F922E-BD92-4BB6-A707-9E032EFD6291}" presName="rootComposite" presStyleCnt="0"/>
      <dgm:spPr/>
    </dgm:pt>
    <dgm:pt modelId="{62071F6A-E9C0-4EE3-B360-7D37F47796A7}" type="pres">
      <dgm:prSet presAssocID="{2B5F922E-BD92-4BB6-A707-9E032EFD6291}" presName="rootText" presStyleLbl="node3" presStyleIdx="0" presStyleCnt="6" custScaleX="182803" custScaleY="114099" custLinFactNeighborX="-20925" custLinFactNeighborY="-17285">
        <dgm:presLayoutVars>
          <dgm:chPref val="3"/>
        </dgm:presLayoutVars>
      </dgm:prSet>
      <dgm:spPr/>
    </dgm:pt>
    <dgm:pt modelId="{637521F3-B13F-440C-8BD1-AF7F6EE5C40B}" type="pres">
      <dgm:prSet presAssocID="{2B5F922E-BD92-4BB6-A707-9E032EFD6291}" presName="rootConnector" presStyleLbl="node3" presStyleIdx="0" presStyleCnt="6"/>
      <dgm:spPr/>
    </dgm:pt>
    <dgm:pt modelId="{F1542870-0E74-4D83-AB0A-9D569D6D6239}" type="pres">
      <dgm:prSet presAssocID="{2B5F922E-BD92-4BB6-A707-9E032EFD6291}" presName="hierChild4" presStyleCnt="0"/>
      <dgm:spPr/>
    </dgm:pt>
    <dgm:pt modelId="{E563D22B-2754-4C21-BE61-36BBACFFECB7}" type="pres">
      <dgm:prSet presAssocID="{2B5F922E-BD92-4BB6-A707-9E032EFD6291}" presName="hierChild5" presStyleCnt="0"/>
      <dgm:spPr/>
    </dgm:pt>
    <dgm:pt modelId="{281CAB69-7934-4BD5-9498-9504CF0D38BE}" type="pres">
      <dgm:prSet presAssocID="{6A88AB36-8BDF-4574-9802-DFE32F8706C6}" presName="Name50" presStyleLbl="parChTrans1D3" presStyleIdx="1" presStyleCnt="6"/>
      <dgm:spPr/>
    </dgm:pt>
    <dgm:pt modelId="{4714DBF6-EA43-4DB6-9A9F-51D4D1FF2857}" type="pres">
      <dgm:prSet presAssocID="{14B2F85C-0296-4121-8FB8-612F58C9F22F}" presName="hierRoot2" presStyleCnt="0">
        <dgm:presLayoutVars>
          <dgm:hierBranch val="init"/>
        </dgm:presLayoutVars>
      </dgm:prSet>
      <dgm:spPr/>
    </dgm:pt>
    <dgm:pt modelId="{01C34C97-4D96-4558-A431-28F7AF292245}" type="pres">
      <dgm:prSet presAssocID="{14B2F85C-0296-4121-8FB8-612F58C9F22F}" presName="rootComposite" presStyleCnt="0"/>
      <dgm:spPr/>
    </dgm:pt>
    <dgm:pt modelId="{F04BE5E4-8A67-44D0-B53F-4ACD70BFB413}" type="pres">
      <dgm:prSet presAssocID="{14B2F85C-0296-4121-8FB8-612F58C9F22F}" presName="rootText" presStyleLbl="node3" presStyleIdx="1" presStyleCnt="6" custScaleX="182803" custScaleY="100258" custLinFactNeighborX="-21865" custLinFactNeighborY="-17285">
        <dgm:presLayoutVars>
          <dgm:chPref val="3"/>
        </dgm:presLayoutVars>
      </dgm:prSet>
      <dgm:spPr/>
    </dgm:pt>
    <dgm:pt modelId="{6CA197E1-8F88-48EA-93AE-F81C7BF97F64}" type="pres">
      <dgm:prSet presAssocID="{14B2F85C-0296-4121-8FB8-612F58C9F22F}" presName="rootConnector" presStyleLbl="node3" presStyleIdx="1" presStyleCnt="6"/>
      <dgm:spPr/>
    </dgm:pt>
    <dgm:pt modelId="{C2B678D8-4FA4-4E22-99A7-762160FDFA70}" type="pres">
      <dgm:prSet presAssocID="{14B2F85C-0296-4121-8FB8-612F58C9F22F}" presName="hierChild4" presStyleCnt="0"/>
      <dgm:spPr/>
    </dgm:pt>
    <dgm:pt modelId="{1A8406A1-A18A-4F30-AD3A-E5E03C7F6FAC}" type="pres">
      <dgm:prSet presAssocID="{14B2F85C-0296-4121-8FB8-612F58C9F22F}" presName="hierChild5" presStyleCnt="0"/>
      <dgm:spPr/>
    </dgm:pt>
    <dgm:pt modelId="{9F8CA462-E491-4706-9449-20338113A958}" type="pres">
      <dgm:prSet presAssocID="{0D723A1F-028C-4B1E-A136-91B4913E38C8}" presName="Name50" presStyleLbl="parChTrans1D3" presStyleIdx="2" presStyleCnt="6"/>
      <dgm:spPr/>
    </dgm:pt>
    <dgm:pt modelId="{88C563A0-A86E-4925-A807-169FC8D14814}" type="pres">
      <dgm:prSet presAssocID="{B8D9FE64-1DD8-4360-9980-CEADA70E0379}" presName="hierRoot2" presStyleCnt="0">
        <dgm:presLayoutVars>
          <dgm:hierBranch val="init"/>
        </dgm:presLayoutVars>
      </dgm:prSet>
      <dgm:spPr/>
    </dgm:pt>
    <dgm:pt modelId="{34EF2824-327A-4B02-AA19-A1CBEDCB48B7}" type="pres">
      <dgm:prSet presAssocID="{B8D9FE64-1DD8-4360-9980-CEADA70E0379}" presName="rootComposite" presStyleCnt="0"/>
      <dgm:spPr/>
    </dgm:pt>
    <dgm:pt modelId="{653929AE-5173-4476-B2E9-FA80E9EA8A6B}" type="pres">
      <dgm:prSet presAssocID="{B8D9FE64-1DD8-4360-9980-CEADA70E0379}" presName="rootText" presStyleLbl="node3" presStyleIdx="2" presStyleCnt="6" custScaleX="182803" custScaleY="81231" custLinFactNeighborX="-20925" custLinFactNeighborY="-17285">
        <dgm:presLayoutVars>
          <dgm:chPref val="3"/>
        </dgm:presLayoutVars>
      </dgm:prSet>
      <dgm:spPr/>
    </dgm:pt>
    <dgm:pt modelId="{3A279E85-FCF3-4D64-BA64-6A00596FBBED}" type="pres">
      <dgm:prSet presAssocID="{B8D9FE64-1DD8-4360-9980-CEADA70E0379}" presName="rootConnector" presStyleLbl="node3" presStyleIdx="2" presStyleCnt="6"/>
      <dgm:spPr/>
    </dgm:pt>
    <dgm:pt modelId="{F4B1336B-6974-4955-8EFA-AFBFAB1AD3F4}" type="pres">
      <dgm:prSet presAssocID="{B8D9FE64-1DD8-4360-9980-CEADA70E0379}" presName="hierChild4" presStyleCnt="0"/>
      <dgm:spPr/>
    </dgm:pt>
    <dgm:pt modelId="{439E06B4-CDAE-4B4B-B334-880A6D11FD40}" type="pres">
      <dgm:prSet presAssocID="{B8D9FE64-1DD8-4360-9980-CEADA70E0379}" presName="hierChild5" presStyleCnt="0"/>
      <dgm:spPr/>
    </dgm:pt>
    <dgm:pt modelId="{E352AFCE-900A-4F95-8225-11B9C5E57988}" type="pres">
      <dgm:prSet presAssocID="{C25A23D4-EE4C-4168-9BAE-6966D269D10F}" presName="Name50" presStyleLbl="parChTrans1D3" presStyleIdx="3" presStyleCnt="6"/>
      <dgm:spPr/>
    </dgm:pt>
    <dgm:pt modelId="{201F5D93-90C1-4D55-9B4B-43293B2E29DC}" type="pres">
      <dgm:prSet presAssocID="{48A39BC8-B4E3-450D-9ED8-08ED82BA222B}" presName="hierRoot2" presStyleCnt="0">
        <dgm:presLayoutVars>
          <dgm:hierBranch val="init"/>
        </dgm:presLayoutVars>
      </dgm:prSet>
      <dgm:spPr/>
    </dgm:pt>
    <dgm:pt modelId="{BB09AF23-A44F-4008-811F-2BE6DB4B3C11}" type="pres">
      <dgm:prSet presAssocID="{48A39BC8-B4E3-450D-9ED8-08ED82BA222B}" presName="rootComposite" presStyleCnt="0"/>
      <dgm:spPr/>
    </dgm:pt>
    <dgm:pt modelId="{46D695BA-5A41-4516-B219-1FF2FCB23C2E}" type="pres">
      <dgm:prSet presAssocID="{48A39BC8-B4E3-450D-9ED8-08ED82BA222B}" presName="rootText" presStyleLbl="node3" presStyleIdx="3" presStyleCnt="6" custScaleX="182803" custScaleY="96415" custLinFactNeighborX="-20770" custLinFactNeighborY="-17285">
        <dgm:presLayoutVars>
          <dgm:chPref val="3"/>
        </dgm:presLayoutVars>
      </dgm:prSet>
      <dgm:spPr/>
    </dgm:pt>
    <dgm:pt modelId="{2ECD8805-2F1A-4EB3-9878-A9419936E865}" type="pres">
      <dgm:prSet presAssocID="{48A39BC8-B4E3-450D-9ED8-08ED82BA222B}" presName="rootConnector" presStyleLbl="node3" presStyleIdx="3" presStyleCnt="6"/>
      <dgm:spPr/>
    </dgm:pt>
    <dgm:pt modelId="{4789CC17-A856-4F5B-80C4-55F6750E3C8C}" type="pres">
      <dgm:prSet presAssocID="{48A39BC8-B4E3-450D-9ED8-08ED82BA222B}" presName="hierChild4" presStyleCnt="0"/>
      <dgm:spPr/>
    </dgm:pt>
    <dgm:pt modelId="{17D7593B-A59B-4979-987E-0C30F5324E92}" type="pres">
      <dgm:prSet presAssocID="{48A39BC8-B4E3-450D-9ED8-08ED82BA222B}" presName="hierChild5" presStyleCnt="0"/>
      <dgm:spPr/>
    </dgm:pt>
    <dgm:pt modelId="{3B436803-434D-4DE4-B32B-6B1956B32AFB}" type="pres">
      <dgm:prSet presAssocID="{12C82972-8DB4-4BFD-9A90-C254A0ACB3CA}" presName="Name50" presStyleLbl="parChTrans1D3" presStyleIdx="4" presStyleCnt="6"/>
      <dgm:spPr/>
    </dgm:pt>
    <dgm:pt modelId="{726D7221-1F67-4FFE-B254-13D8E2A5B735}" type="pres">
      <dgm:prSet presAssocID="{F234C6AA-2203-4395-B832-8BC0513C0F31}" presName="hierRoot2" presStyleCnt="0">
        <dgm:presLayoutVars>
          <dgm:hierBranch val="init"/>
        </dgm:presLayoutVars>
      </dgm:prSet>
      <dgm:spPr/>
    </dgm:pt>
    <dgm:pt modelId="{A21EC00A-51A2-434F-ADF4-9E50BE1AA0F0}" type="pres">
      <dgm:prSet presAssocID="{F234C6AA-2203-4395-B832-8BC0513C0F31}" presName="rootComposite" presStyleCnt="0"/>
      <dgm:spPr/>
    </dgm:pt>
    <dgm:pt modelId="{2FA27120-BAEE-4522-BAC8-508D20F682E4}" type="pres">
      <dgm:prSet presAssocID="{F234C6AA-2203-4395-B832-8BC0513C0F31}" presName="rootText" presStyleLbl="node3" presStyleIdx="4" presStyleCnt="6" custScaleX="182803" custScaleY="96378" custLinFactNeighborX="-22628" custLinFactNeighborY="-27297">
        <dgm:presLayoutVars>
          <dgm:chPref val="3"/>
        </dgm:presLayoutVars>
      </dgm:prSet>
      <dgm:spPr/>
    </dgm:pt>
    <dgm:pt modelId="{B21565AE-6FEC-40D9-A067-6C287914677E}" type="pres">
      <dgm:prSet presAssocID="{F234C6AA-2203-4395-B832-8BC0513C0F31}" presName="rootConnector" presStyleLbl="node3" presStyleIdx="4" presStyleCnt="6"/>
      <dgm:spPr/>
    </dgm:pt>
    <dgm:pt modelId="{8FB6A387-E274-4C43-95B7-38FCC797A552}" type="pres">
      <dgm:prSet presAssocID="{F234C6AA-2203-4395-B832-8BC0513C0F31}" presName="hierChild4" presStyleCnt="0"/>
      <dgm:spPr/>
    </dgm:pt>
    <dgm:pt modelId="{AE4409D4-D7C4-4370-8544-142F4CA91CBC}" type="pres">
      <dgm:prSet presAssocID="{F234C6AA-2203-4395-B832-8BC0513C0F31}" presName="hierChild5" presStyleCnt="0"/>
      <dgm:spPr/>
    </dgm:pt>
    <dgm:pt modelId="{62E1DDDC-3277-401D-876A-548A66E7DEF7}" type="pres">
      <dgm:prSet presAssocID="{F2316EE9-1475-485E-8C8E-1A2264EB9263}" presName="Name50" presStyleLbl="parChTrans1D3" presStyleIdx="5" presStyleCnt="6"/>
      <dgm:spPr/>
    </dgm:pt>
    <dgm:pt modelId="{963F6E93-75C2-4C74-AC41-8A8597B5361D}" type="pres">
      <dgm:prSet presAssocID="{93EC35AA-C647-4C50-866C-0DE1278A9E4E}" presName="hierRoot2" presStyleCnt="0">
        <dgm:presLayoutVars>
          <dgm:hierBranch val="init"/>
        </dgm:presLayoutVars>
      </dgm:prSet>
      <dgm:spPr/>
    </dgm:pt>
    <dgm:pt modelId="{A8CBC242-61B8-4049-8376-EC27B922F4C8}" type="pres">
      <dgm:prSet presAssocID="{93EC35AA-C647-4C50-866C-0DE1278A9E4E}" presName="rootComposite" presStyleCnt="0"/>
      <dgm:spPr/>
    </dgm:pt>
    <dgm:pt modelId="{36EC5AFA-D8D0-4AF5-AB65-08D8CC5ECC52}" type="pres">
      <dgm:prSet presAssocID="{93EC35AA-C647-4C50-866C-0DE1278A9E4E}" presName="rootText" presStyleLbl="node3" presStyleIdx="5" presStyleCnt="6" custScaleX="182803" custScaleY="108651" custLinFactNeighborX="-24469" custLinFactNeighborY="-32928">
        <dgm:presLayoutVars>
          <dgm:chPref val="3"/>
        </dgm:presLayoutVars>
      </dgm:prSet>
      <dgm:spPr/>
    </dgm:pt>
    <dgm:pt modelId="{5AA4EE36-7073-4152-BD8A-539AA6B2ACD0}" type="pres">
      <dgm:prSet presAssocID="{93EC35AA-C647-4C50-866C-0DE1278A9E4E}" presName="rootConnector" presStyleLbl="node3" presStyleIdx="5" presStyleCnt="6"/>
      <dgm:spPr/>
    </dgm:pt>
    <dgm:pt modelId="{38626DC1-05D0-43C3-8F13-9965E75098AC}" type="pres">
      <dgm:prSet presAssocID="{93EC35AA-C647-4C50-866C-0DE1278A9E4E}" presName="hierChild4" presStyleCnt="0"/>
      <dgm:spPr/>
    </dgm:pt>
    <dgm:pt modelId="{DE1EDCC1-6C62-4278-81D9-1083C1E67928}" type="pres">
      <dgm:prSet presAssocID="{93EC35AA-C647-4C50-866C-0DE1278A9E4E}" presName="hierChild5" presStyleCnt="0"/>
      <dgm:spPr/>
    </dgm:pt>
    <dgm:pt modelId="{D12A0A21-4DDE-4CEC-AEE3-FEE0FA3BC2DD}" type="pres">
      <dgm:prSet presAssocID="{7CB0A2F1-0969-4870-945A-4413B7AC2709}" presName="hierChild5" presStyleCnt="0"/>
      <dgm:spPr/>
    </dgm:pt>
    <dgm:pt modelId="{C788E245-9581-45FD-A0D6-33961E838CB5}" type="pres">
      <dgm:prSet presAssocID="{247A888E-58CB-47D2-A453-8FC372FAC74B}" presName="hierChild3" presStyleCnt="0"/>
      <dgm:spPr/>
    </dgm:pt>
  </dgm:ptLst>
  <dgm:cxnLst>
    <dgm:cxn modelId="{6317E10E-4B37-435A-9A97-40DACFF48875}" type="presOf" srcId="{AC8350DD-ED98-4062-9286-D9AC64914ED9}" destId="{8B65E5C3-6B11-4D2B-A348-D48961D29574}" srcOrd="0" destOrd="0" presId="urn:microsoft.com/office/officeart/2005/8/layout/orgChart1"/>
    <dgm:cxn modelId="{3327EE0F-722A-48E9-8B48-FD98A0DF2ABE}" type="presOf" srcId="{8920F61A-481A-474A-ACF7-C785D4899933}" destId="{1AE088C3-58D7-45E8-AB17-CFE7876BAC97}" srcOrd="0" destOrd="0" presId="urn:microsoft.com/office/officeart/2005/8/layout/orgChart1"/>
    <dgm:cxn modelId="{0A344A1F-7AD8-4C6C-B6C6-0251FCE08CE3}" type="presOf" srcId="{247A888E-58CB-47D2-A453-8FC372FAC74B}" destId="{1D94095A-336A-47D7-B3A9-7FC631A9D941}" srcOrd="1" destOrd="0" presId="urn:microsoft.com/office/officeart/2005/8/layout/orgChart1"/>
    <dgm:cxn modelId="{02D58921-905B-48A6-896E-1F7534E39ADA}" type="presOf" srcId="{CE245A0E-3320-441E-AF60-7F70CE69A669}" destId="{4A74F551-FA6C-4CBE-A33A-AEC91309C6E0}" srcOrd="0" destOrd="0" presId="urn:microsoft.com/office/officeart/2005/8/layout/orgChart1"/>
    <dgm:cxn modelId="{20823222-B72F-4775-B90F-2EBB993B0418}" type="presOf" srcId="{48A39BC8-B4E3-450D-9ED8-08ED82BA222B}" destId="{2ECD8805-2F1A-4EB3-9878-A9419936E865}" srcOrd="1" destOrd="0" presId="urn:microsoft.com/office/officeart/2005/8/layout/orgChart1"/>
    <dgm:cxn modelId="{60A6BB29-4D29-42DF-B8FE-957079D5E8B6}" srcId="{247A888E-58CB-47D2-A453-8FC372FAC74B}" destId="{7CB0A2F1-0969-4870-945A-4413B7AC2709}" srcOrd="3" destOrd="0" parTransId="{CE245A0E-3320-441E-AF60-7F70CE69A669}" sibTransId="{1F87C0DE-E314-4F51-866B-733447BD53BF}"/>
    <dgm:cxn modelId="{34893B32-7480-4AEB-8C0B-82573887DC03}" type="presOf" srcId="{2B5F922E-BD92-4BB6-A707-9E032EFD6291}" destId="{62071F6A-E9C0-4EE3-B360-7D37F47796A7}" srcOrd="0" destOrd="0" presId="urn:microsoft.com/office/officeart/2005/8/layout/orgChart1"/>
    <dgm:cxn modelId="{F14EF834-3F09-4AB7-B081-3B8784F8325A}" type="presOf" srcId="{12C82972-8DB4-4BFD-9A90-C254A0ACB3CA}" destId="{3B436803-434D-4DE4-B32B-6B1956B32AFB}" srcOrd="0" destOrd="0" presId="urn:microsoft.com/office/officeart/2005/8/layout/orgChart1"/>
    <dgm:cxn modelId="{2BF34065-5298-4A75-82E4-F9B04E99BE34}" type="presOf" srcId="{2B5F922E-BD92-4BB6-A707-9E032EFD6291}" destId="{637521F3-B13F-440C-8BD1-AF7F6EE5C40B}" srcOrd="1" destOrd="0" presId="urn:microsoft.com/office/officeart/2005/8/layout/orgChart1"/>
    <dgm:cxn modelId="{647F9E71-9396-468D-B7F6-3BF96F800DF7}" type="presOf" srcId="{B8D9FE64-1DD8-4360-9980-CEADA70E0379}" destId="{653929AE-5173-4476-B2E9-FA80E9EA8A6B}" srcOrd="0" destOrd="0" presId="urn:microsoft.com/office/officeart/2005/8/layout/orgChart1"/>
    <dgm:cxn modelId="{5F50BF54-EA77-49FF-9D6C-B55FD9A7C271}" srcId="{7CB0A2F1-0969-4870-945A-4413B7AC2709}" destId="{B8D9FE64-1DD8-4360-9980-CEADA70E0379}" srcOrd="2" destOrd="0" parTransId="{0D723A1F-028C-4B1E-A136-91B4913E38C8}" sibTransId="{EC58129E-3F1A-4B8B-9F1B-D3D4BFDB9AA0}"/>
    <dgm:cxn modelId="{EB3D5757-50BD-4805-B778-688E85BB9289}" type="presOf" srcId="{247A888E-58CB-47D2-A453-8FC372FAC74B}" destId="{5CE5237B-E841-4FB4-93DB-9881FCAAFB95}" srcOrd="0" destOrd="0" presId="urn:microsoft.com/office/officeart/2005/8/layout/orgChart1"/>
    <dgm:cxn modelId="{069BEA79-3AE9-417B-81C0-00E94758CF27}" type="presOf" srcId="{AD555066-8A5C-4A38-9A64-4FFBFF6AA9E3}" destId="{4E4F04A9-CCB8-4C74-B02F-0F722A83161E}" srcOrd="0" destOrd="0" presId="urn:microsoft.com/office/officeart/2005/8/layout/orgChart1"/>
    <dgm:cxn modelId="{FE3A4986-CD81-41EA-9E80-E1E7548B325E}" type="presOf" srcId="{0D723A1F-028C-4B1E-A136-91B4913E38C8}" destId="{9F8CA462-E491-4706-9449-20338113A958}" srcOrd="0" destOrd="0" presId="urn:microsoft.com/office/officeart/2005/8/layout/orgChart1"/>
    <dgm:cxn modelId="{9CE36D88-BEF4-431D-8EE0-35E9A1DF593D}" type="presOf" srcId="{7CB0A2F1-0969-4870-945A-4413B7AC2709}" destId="{B3BE5F26-290F-41D3-99FA-FAD375EA69E7}" srcOrd="1" destOrd="0" presId="urn:microsoft.com/office/officeart/2005/8/layout/orgChart1"/>
    <dgm:cxn modelId="{96A4388A-F36C-410D-98D4-FD5F500C2F2A}" type="presOf" srcId="{48A39BC8-B4E3-450D-9ED8-08ED82BA222B}" destId="{46D695BA-5A41-4516-B219-1FF2FCB23C2E}" srcOrd="0" destOrd="0" presId="urn:microsoft.com/office/officeart/2005/8/layout/orgChart1"/>
    <dgm:cxn modelId="{4EA8DC8A-07BC-41BE-AFD0-23644F3E1CA5}" type="presOf" srcId="{F234C6AA-2203-4395-B832-8BC0513C0F31}" destId="{2FA27120-BAEE-4522-BAC8-508D20F682E4}" srcOrd="0" destOrd="0" presId="urn:microsoft.com/office/officeart/2005/8/layout/orgChart1"/>
    <dgm:cxn modelId="{825C308D-255C-4DEA-A837-B31AF3C21C1D}" type="presOf" srcId="{544A4174-9D3E-4244-8BFE-7A7D275EF3C6}" destId="{1D049D10-A4C1-4984-99BF-D834EDECD079}" srcOrd="0" destOrd="0" presId="urn:microsoft.com/office/officeart/2005/8/layout/orgChart1"/>
    <dgm:cxn modelId="{3ED35599-FDEB-4969-85CC-2DD48EF4D687}" srcId="{247A888E-58CB-47D2-A453-8FC372FAC74B}" destId="{544A4174-9D3E-4244-8BFE-7A7D275EF3C6}" srcOrd="2" destOrd="0" parTransId="{8920F61A-481A-474A-ACF7-C785D4899933}" sibTransId="{1CC75A70-3A8E-4F8C-86F8-A9DAC24B4A33}"/>
    <dgm:cxn modelId="{017E5AA3-F128-4754-AE54-76A452418CF7}" type="presOf" srcId="{3E700B7F-E52A-4BDC-88A7-68948CC0DD9A}" destId="{A75E573F-7939-4DCC-B2C6-72EDEFF7C35E}" srcOrd="0" destOrd="0" presId="urn:microsoft.com/office/officeart/2005/8/layout/orgChart1"/>
    <dgm:cxn modelId="{AB3B7FA9-F8BC-46BB-AA06-6F56F0366E90}" type="presOf" srcId="{93EC35AA-C647-4C50-866C-0DE1278A9E4E}" destId="{36EC5AFA-D8D0-4AF5-AB65-08D8CC5ECC52}" srcOrd="0" destOrd="0" presId="urn:microsoft.com/office/officeart/2005/8/layout/orgChart1"/>
    <dgm:cxn modelId="{DC0CD9A9-F8E1-455E-9874-6BC1738A337B}" srcId="{7CB0A2F1-0969-4870-945A-4413B7AC2709}" destId="{14B2F85C-0296-4121-8FB8-612F58C9F22F}" srcOrd="1" destOrd="0" parTransId="{6A88AB36-8BDF-4574-9802-DFE32F8706C6}" sibTransId="{014E9E61-B30C-4ECF-BB95-7A46939334EE}"/>
    <dgm:cxn modelId="{BD5C0FAB-561B-4EBB-A1AF-E337EB82A32A}" srcId="{B88AD39C-2A50-4587-9089-44E241A8702E}" destId="{247A888E-58CB-47D2-A453-8FC372FAC74B}" srcOrd="0" destOrd="0" parTransId="{92A3D442-E5B5-49B0-9242-7B00C5F7CDAC}" sibTransId="{446A6946-DC10-4322-B441-06EC4CD92B33}"/>
    <dgm:cxn modelId="{5BC558B4-5D8F-49B6-BC89-0804081B625D}" type="presOf" srcId="{B88AD39C-2A50-4587-9089-44E241A8702E}" destId="{27D18345-1CD7-4F99-B776-194BC0E273BA}" srcOrd="0" destOrd="0" presId="urn:microsoft.com/office/officeart/2005/8/layout/orgChart1"/>
    <dgm:cxn modelId="{329C91B5-E428-484F-84DC-6045DC5A26CA}" type="presOf" srcId="{639865F3-EF92-4EB1-ADC3-F8C14EB1C067}" destId="{452EC324-DFEC-4D30-A538-B208326BA898}" srcOrd="0" destOrd="0" presId="urn:microsoft.com/office/officeart/2005/8/layout/orgChart1"/>
    <dgm:cxn modelId="{B3FE81B8-9E4A-4875-AD5C-51255AC6190A}" type="presOf" srcId="{67592337-0859-4E3B-B4AB-77B51EFB5044}" destId="{073E42A9-FC21-4E4A-987A-5D1DCCE223C4}" srcOrd="0" destOrd="0" presId="urn:microsoft.com/office/officeart/2005/8/layout/orgChart1"/>
    <dgm:cxn modelId="{302741C3-6DD7-4149-859D-A17795200FD4}" srcId="{247A888E-58CB-47D2-A453-8FC372FAC74B}" destId="{AD555066-8A5C-4A38-9A64-4FFBFF6AA9E3}" srcOrd="0" destOrd="0" parTransId="{639865F3-EF92-4EB1-ADC3-F8C14EB1C067}" sibTransId="{2129C049-0E19-4BC0-8C3A-4F93725299CE}"/>
    <dgm:cxn modelId="{AE414CC5-7419-478F-B69F-C6557EA19ED5}" srcId="{7CB0A2F1-0969-4870-945A-4413B7AC2709}" destId="{2B5F922E-BD92-4BB6-A707-9E032EFD6291}" srcOrd="0" destOrd="0" parTransId="{AC8350DD-ED98-4062-9286-D9AC64914ED9}" sibTransId="{8D21755A-2F94-4E66-BD74-915FCBE3ED8F}"/>
    <dgm:cxn modelId="{B17AF3C6-8A4F-49C1-AAB3-CA504B6CEA5A}" type="presOf" srcId="{14B2F85C-0296-4121-8FB8-612F58C9F22F}" destId="{6CA197E1-8F88-48EA-93AE-F81C7BF97F64}" srcOrd="1" destOrd="0" presId="urn:microsoft.com/office/officeart/2005/8/layout/orgChart1"/>
    <dgm:cxn modelId="{5A2E67C7-4C7A-4DE6-93E4-3D483F7DE528}" type="presOf" srcId="{7CB0A2F1-0969-4870-945A-4413B7AC2709}" destId="{EE9E45BE-2555-4E5B-AABB-99EBDFFEA38B}" srcOrd="0" destOrd="0" presId="urn:microsoft.com/office/officeart/2005/8/layout/orgChart1"/>
    <dgm:cxn modelId="{28C651CA-6A68-4C5E-B5F4-693EFFB9CB2E}" srcId="{7CB0A2F1-0969-4870-945A-4413B7AC2709}" destId="{F234C6AA-2203-4395-B832-8BC0513C0F31}" srcOrd="4" destOrd="0" parTransId="{12C82972-8DB4-4BFD-9A90-C254A0ACB3CA}" sibTransId="{EE699E99-DE13-4867-905D-DFECE6167F66}"/>
    <dgm:cxn modelId="{BFCFACD3-CC33-4DBA-8FBB-8B631248F3B6}" type="presOf" srcId="{AD555066-8A5C-4A38-9A64-4FFBFF6AA9E3}" destId="{44FF1C77-169C-455B-8367-2CDDF6E3B90E}" srcOrd="1" destOrd="0" presId="urn:microsoft.com/office/officeart/2005/8/layout/orgChart1"/>
    <dgm:cxn modelId="{16431FD8-7818-420F-9FFD-91FA3070D2FE}" srcId="{247A888E-58CB-47D2-A453-8FC372FAC74B}" destId="{3E700B7F-E52A-4BDC-88A7-68948CC0DD9A}" srcOrd="1" destOrd="0" parTransId="{67592337-0859-4E3B-B4AB-77B51EFB5044}" sibTransId="{8395E015-0621-4E1B-9C9E-E1F3E26D7FC1}"/>
    <dgm:cxn modelId="{27256BDA-F4E3-4C3F-B7E0-1C9049503C11}" type="presOf" srcId="{B8D9FE64-1DD8-4360-9980-CEADA70E0379}" destId="{3A279E85-FCF3-4D64-BA64-6A00596FBBED}" srcOrd="1" destOrd="0" presId="urn:microsoft.com/office/officeart/2005/8/layout/orgChart1"/>
    <dgm:cxn modelId="{99FFECDA-C59C-422C-848A-5B0B793B7C43}" srcId="{7CB0A2F1-0969-4870-945A-4413B7AC2709}" destId="{93EC35AA-C647-4C50-866C-0DE1278A9E4E}" srcOrd="5" destOrd="0" parTransId="{F2316EE9-1475-485E-8C8E-1A2264EB9263}" sibTransId="{23CC8F84-BDCC-445D-97D2-BE40887DFB9D}"/>
    <dgm:cxn modelId="{045B09E2-EB1B-42BB-8F7B-9F955C258A50}" type="presOf" srcId="{93EC35AA-C647-4C50-866C-0DE1278A9E4E}" destId="{5AA4EE36-7073-4152-BD8A-539AA6B2ACD0}" srcOrd="1" destOrd="0" presId="urn:microsoft.com/office/officeart/2005/8/layout/orgChart1"/>
    <dgm:cxn modelId="{F5211AE4-2530-4871-AB91-F438759307DE}" type="presOf" srcId="{F2316EE9-1475-485E-8C8E-1A2264EB9263}" destId="{62E1DDDC-3277-401D-876A-548A66E7DEF7}" srcOrd="0" destOrd="0" presId="urn:microsoft.com/office/officeart/2005/8/layout/orgChart1"/>
    <dgm:cxn modelId="{E6542FE6-47F3-4691-AA87-68CBDEA5E01E}" type="presOf" srcId="{C25A23D4-EE4C-4168-9BAE-6966D269D10F}" destId="{E352AFCE-900A-4F95-8225-11B9C5E57988}" srcOrd="0" destOrd="0" presId="urn:microsoft.com/office/officeart/2005/8/layout/orgChart1"/>
    <dgm:cxn modelId="{D9D9B1ED-78FB-4AE8-8DC6-93A3DBD86FB5}" type="presOf" srcId="{14B2F85C-0296-4121-8FB8-612F58C9F22F}" destId="{F04BE5E4-8A67-44D0-B53F-4ACD70BFB413}" srcOrd="0" destOrd="0" presId="urn:microsoft.com/office/officeart/2005/8/layout/orgChart1"/>
    <dgm:cxn modelId="{B7DE0FEE-4880-4FBE-B58A-217C07A2DB45}" type="presOf" srcId="{6A88AB36-8BDF-4574-9802-DFE32F8706C6}" destId="{281CAB69-7934-4BD5-9498-9504CF0D38BE}" srcOrd="0" destOrd="0" presId="urn:microsoft.com/office/officeart/2005/8/layout/orgChart1"/>
    <dgm:cxn modelId="{E62496EF-4848-44DC-BD58-F8ECD90D7D45}" type="presOf" srcId="{3E700B7F-E52A-4BDC-88A7-68948CC0DD9A}" destId="{8E61DC6D-F357-451E-B023-53E21708CDE2}" srcOrd="1" destOrd="0" presId="urn:microsoft.com/office/officeart/2005/8/layout/orgChart1"/>
    <dgm:cxn modelId="{34AC83F0-DB45-4D09-B3CB-BA5761F7F27D}" type="presOf" srcId="{F234C6AA-2203-4395-B832-8BC0513C0F31}" destId="{B21565AE-6FEC-40D9-A067-6C287914677E}" srcOrd="1" destOrd="0" presId="urn:microsoft.com/office/officeart/2005/8/layout/orgChart1"/>
    <dgm:cxn modelId="{CDDC21F2-039F-4FD3-B92B-02C736B11415}" srcId="{7CB0A2F1-0969-4870-945A-4413B7AC2709}" destId="{48A39BC8-B4E3-450D-9ED8-08ED82BA222B}" srcOrd="3" destOrd="0" parTransId="{C25A23D4-EE4C-4168-9BAE-6966D269D10F}" sibTransId="{43F3DB36-14B3-4A85-AE5D-2596935D72F3}"/>
    <dgm:cxn modelId="{E721EEF7-F4CE-4C84-BAAA-7E1E3B62FEA2}" type="presOf" srcId="{544A4174-9D3E-4244-8BFE-7A7D275EF3C6}" destId="{B3EA25DC-D010-4EAA-9E56-7C51AE7FF1A4}" srcOrd="1" destOrd="0" presId="urn:microsoft.com/office/officeart/2005/8/layout/orgChart1"/>
    <dgm:cxn modelId="{D7DA3F3B-7386-4913-82C0-C8D2749EFBB6}" type="presParOf" srcId="{27D18345-1CD7-4F99-B776-194BC0E273BA}" destId="{C1BD33F2-CB3C-48D2-A322-9A5678D3127B}" srcOrd="0" destOrd="0" presId="urn:microsoft.com/office/officeart/2005/8/layout/orgChart1"/>
    <dgm:cxn modelId="{796C5CCE-E9FD-4FE2-B2D5-33E3A05C3574}" type="presParOf" srcId="{C1BD33F2-CB3C-48D2-A322-9A5678D3127B}" destId="{9B20DD15-94AB-4389-AA58-2B9D82B8D46D}" srcOrd="0" destOrd="0" presId="urn:microsoft.com/office/officeart/2005/8/layout/orgChart1"/>
    <dgm:cxn modelId="{AE4B3E82-EB18-4201-83EA-EAF602CF7EED}" type="presParOf" srcId="{9B20DD15-94AB-4389-AA58-2B9D82B8D46D}" destId="{5CE5237B-E841-4FB4-93DB-9881FCAAFB95}" srcOrd="0" destOrd="0" presId="urn:microsoft.com/office/officeart/2005/8/layout/orgChart1"/>
    <dgm:cxn modelId="{6B7C6656-28A0-41ED-AC78-A292A4EF91E1}" type="presParOf" srcId="{9B20DD15-94AB-4389-AA58-2B9D82B8D46D}" destId="{1D94095A-336A-47D7-B3A9-7FC631A9D941}" srcOrd="1" destOrd="0" presId="urn:microsoft.com/office/officeart/2005/8/layout/orgChart1"/>
    <dgm:cxn modelId="{291430F4-82DD-46A6-B75A-B172DE0D58CA}" type="presParOf" srcId="{C1BD33F2-CB3C-48D2-A322-9A5678D3127B}" destId="{027C478D-58EE-4BA9-9A73-BBC507D733E4}" srcOrd="1" destOrd="0" presId="urn:microsoft.com/office/officeart/2005/8/layout/orgChart1"/>
    <dgm:cxn modelId="{D9A03F2F-089A-4566-B4C7-3285F4A57295}" type="presParOf" srcId="{027C478D-58EE-4BA9-9A73-BBC507D733E4}" destId="{452EC324-DFEC-4D30-A538-B208326BA898}" srcOrd="0" destOrd="0" presId="urn:microsoft.com/office/officeart/2005/8/layout/orgChart1"/>
    <dgm:cxn modelId="{E5B69598-1A90-4AAF-BA95-CC83E5EC204A}" type="presParOf" srcId="{027C478D-58EE-4BA9-9A73-BBC507D733E4}" destId="{43FC57E7-2EB7-48D3-B7D5-A16837A992A1}" srcOrd="1" destOrd="0" presId="urn:microsoft.com/office/officeart/2005/8/layout/orgChart1"/>
    <dgm:cxn modelId="{71330962-F865-4861-94CE-ED998B9D9BBC}" type="presParOf" srcId="{43FC57E7-2EB7-48D3-B7D5-A16837A992A1}" destId="{3EDB7176-9516-48F0-97BE-D1159CC4F5A2}" srcOrd="0" destOrd="0" presId="urn:microsoft.com/office/officeart/2005/8/layout/orgChart1"/>
    <dgm:cxn modelId="{6720B100-26E7-4360-819C-B1CE113C7F2A}" type="presParOf" srcId="{3EDB7176-9516-48F0-97BE-D1159CC4F5A2}" destId="{4E4F04A9-CCB8-4C74-B02F-0F722A83161E}" srcOrd="0" destOrd="0" presId="urn:microsoft.com/office/officeart/2005/8/layout/orgChart1"/>
    <dgm:cxn modelId="{46D85118-7C14-4537-8B80-0BDDFABA8B38}" type="presParOf" srcId="{3EDB7176-9516-48F0-97BE-D1159CC4F5A2}" destId="{44FF1C77-169C-455B-8367-2CDDF6E3B90E}" srcOrd="1" destOrd="0" presId="urn:microsoft.com/office/officeart/2005/8/layout/orgChart1"/>
    <dgm:cxn modelId="{EA2C18D8-C6D6-4F02-BFA8-35B8CE186156}" type="presParOf" srcId="{43FC57E7-2EB7-48D3-B7D5-A16837A992A1}" destId="{286048DE-C450-470D-BC1B-BE83D641353E}" srcOrd="1" destOrd="0" presId="urn:microsoft.com/office/officeart/2005/8/layout/orgChart1"/>
    <dgm:cxn modelId="{5DE2D627-D9A0-4E3A-8CE9-5A8EECC91CB2}" type="presParOf" srcId="{43FC57E7-2EB7-48D3-B7D5-A16837A992A1}" destId="{98F3436A-6EAF-43AB-B1AF-7153C4B890E2}" srcOrd="2" destOrd="0" presId="urn:microsoft.com/office/officeart/2005/8/layout/orgChart1"/>
    <dgm:cxn modelId="{CE87E674-1F6A-4C69-92EF-554C35CC8698}" type="presParOf" srcId="{027C478D-58EE-4BA9-9A73-BBC507D733E4}" destId="{073E42A9-FC21-4E4A-987A-5D1DCCE223C4}" srcOrd="2" destOrd="0" presId="urn:microsoft.com/office/officeart/2005/8/layout/orgChart1"/>
    <dgm:cxn modelId="{0F08CBD5-0506-4A47-AC76-0D2EF962B6C5}" type="presParOf" srcId="{027C478D-58EE-4BA9-9A73-BBC507D733E4}" destId="{0A0F5CC8-3C02-4780-AE33-F25D424650BA}" srcOrd="3" destOrd="0" presId="urn:microsoft.com/office/officeart/2005/8/layout/orgChart1"/>
    <dgm:cxn modelId="{7877A232-51D7-47F7-8DEC-C923AA5746EA}" type="presParOf" srcId="{0A0F5CC8-3C02-4780-AE33-F25D424650BA}" destId="{F4C11F87-34F2-4152-A264-95718066678C}" srcOrd="0" destOrd="0" presId="urn:microsoft.com/office/officeart/2005/8/layout/orgChart1"/>
    <dgm:cxn modelId="{271E4EAD-CC35-4B1E-9A96-C259A6AD1FC1}" type="presParOf" srcId="{F4C11F87-34F2-4152-A264-95718066678C}" destId="{A75E573F-7939-4DCC-B2C6-72EDEFF7C35E}" srcOrd="0" destOrd="0" presId="urn:microsoft.com/office/officeart/2005/8/layout/orgChart1"/>
    <dgm:cxn modelId="{603FD154-4D06-406C-9956-098EED6CE7A5}" type="presParOf" srcId="{F4C11F87-34F2-4152-A264-95718066678C}" destId="{8E61DC6D-F357-451E-B023-53E21708CDE2}" srcOrd="1" destOrd="0" presId="urn:microsoft.com/office/officeart/2005/8/layout/orgChart1"/>
    <dgm:cxn modelId="{F5556D50-22DE-4278-AD77-D754200112E4}" type="presParOf" srcId="{0A0F5CC8-3C02-4780-AE33-F25D424650BA}" destId="{9371B92A-CA0B-4486-9386-2D7CFF5600E4}" srcOrd="1" destOrd="0" presId="urn:microsoft.com/office/officeart/2005/8/layout/orgChart1"/>
    <dgm:cxn modelId="{A51EF8F9-CA09-439E-9F15-AAB98FB1DB2B}" type="presParOf" srcId="{0A0F5CC8-3C02-4780-AE33-F25D424650BA}" destId="{DB718821-9166-4C92-8D51-3ABA15FC6888}" srcOrd="2" destOrd="0" presId="urn:microsoft.com/office/officeart/2005/8/layout/orgChart1"/>
    <dgm:cxn modelId="{29AB0E3C-F606-45A6-BDC1-4F37ECC39420}" type="presParOf" srcId="{027C478D-58EE-4BA9-9A73-BBC507D733E4}" destId="{1AE088C3-58D7-45E8-AB17-CFE7876BAC97}" srcOrd="4" destOrd="0" presId="urn:microsoft.com/office/officeart/2005/8/layout/orgChart1"/>
    <dgm:cxn modelId="{053DEB1A-BA9B-4DF6-8421-32B2B37EDEFC}" type="presParOf" srcId="{027C478D-58EE-4BA9-9A73-BBC507D733E4}" destId="{03C19EA8-1F9F-47BB-A4B3-A75FE99A81FD}" srcOrd="5" destOrd="0" presId="urn:microsoft.com/office/officeart/2005/8/layout/orgChart1"/>
    <dgm:cxn modelId="{B865A8F8-B963-4283-85FE-C6A18086A52C}" type="presParOf" srcId="{03C19EA8-1F9F-47BB-A4B3-A75FE99A81FD}" destId="{FAAD1290-BA5B-4852-AF1D-4DE79F6392C2}" srcOrd="0" destOrd="0" presId="urn:microsoft.com/office/officeart/2005/8/layout/orgChart1"/>
    <dgm:cxn modelId="{A5549B25-0BC6-4F4F-B13C-37949759CC9A}" type="presParOf" srcId="{FAAD1290-BA5B-4852-AF1D-4DE79F6392C2}" destId="{1D049D10-A4C1-4984-99BF-D834EDECD079}" srcOrd="0" destOrd="0" presId="urn:microsoft.com/office/officeart/2005/8/layout/orgChart1"/>
    <dgm:cxn modelId="{968C4FF6-3C73-4A7A-BEF6-C9BC35ACE484}" type="presParOf" srcId="{FAAD1290-BA5B-4852-AF1D-4DE79F6392C2}" destId="{B3EA25DC-D010-4EAA-9E56-7C51AE7FF1A4}" srcOrd="1" destOrd="0" presId="urn:microsoft.com/office/officeart/2005/8/layout/orgChart1"/>
    <dgm:cxn modelId="{DFE47140-629A-4503-BEFC-A6DE7D1E9C19}" type="presParOf" srcId="{03C19EA8-1F9F-47BB-A4B3-A75FE99A81FD}" destId="{597ECA8E-C1CF-4750-88A9-2310E9878593}" srcOrd="1" destOrd="0" presId="urn:microsoft.com/office/officeart/2005/8/layout/orgChart1"/>
    <dgm:cxn modelId="{B91AF547-59C0-4D7E-96CD-C6CD0025E4CE}" type="presParOf" srcId="{03C19EA8-1F9F-47BB-A4B3-A75FE99A81FD}" destId="{11336923-5F5D-4A26-BD07-6E56527BDF85}" srcOrd="2" destOrd="0" presId="urn:microsoft.com/office/officeart/2005/8/layout/orgChart1"/>
    <dgm:cxn modelId="{AB132051-BD7A-4EBF-8AA5-A0E7438C261E}" type="presParOf" srcId="{027C478D-58EE-4BA9-9A73-BBC507D733E4}" destId="{4A74F551-FA6C-4CBE-A33A-AEC91309C6E0}" srcOrd="6" destOrd="0" presId="urn:microsoft.com/office/officeart/2005/8/layout/orgChart1"/>
    <dgm:cxn modelId="{5AC64AFB-FF6D-4F9B-92E0-5D807045B6C3}" type="presParOf" srcId="{027C478D-58EE-4BA9-9A73-BBC507D733E4}" destId="{54B7DF01-DE98-447A-A500-1A14ABDA9739}" srcOrd="7" destOrd="0" presId="urn:microsoft.com/office/officeart/2005/8/layout/orgChart1"/>
    <dgm:cxn modelId="{D2871584-D0AD-4D9E-8EE4-E1A7D634913C}" type="presParOf" srcId="{54B7DF01-DE98-447A-A500-1A14ABDA9739}" destId="{6EA82765-8260-4187-8E79-FA200FC28FB4}" srcOrd="0" destOrd="0" presId="urn:microsoft.com/office/officeart/2005/8/layout/orgChart1"/>
    <dgm:cxn modelId="{AEED7AEF-B0F1-4EBA-8C73-C2C92A2A6304}" type="presParOf" srcId="{6EA82765-8260-4187-8E79-FA200FC28FB4}" destId="{EE9E45BE-2555-4E5B-AABB-99EBDFFEA38B}" srcOrd="0" destOrd="0" presId="urn:microsoft.com/office/officeart/2005/8/layout/orgChart1"/>
    <dgm:cxn modelId="{0337976F-6DB9-4AEA-A60B-AEF5B9F50615}" type="presParOf" srcId="{6EA82765-8260-4187-8E79-FA200FC28FB4}" destId="{B3BE5F26-290F-41D3-99FA-FAD375EA69E7}" srcOrd="1" destOrd="0" presId="urn:microsoft.com/office/officeart/2005/8/layout/orgChart1"/>
    <dgm:cxn modelId="{B0981EC6-ADE7-412C-AD2F-7D3759067B04}" type="presParOf" srcId="{54B7DF01-DE98-447A-A500-1A14ABDA9739}" destId="{DB0A8566-F9E2-4EC4-95AE-B2D5EE527F89}" srcOrd="1" destOrd="0" presId="urn:microsoft.com/office/officeart/2005/8/layout/orgChart1"/>
    <dgm:cxn modelId="{8D032E4E-B55E-4BAB-8C90-5AC06A52C90E}" type="presParOf" srcId="{DB0A8566-F9E2-4EC4-95AE-B2D5EE527F89}" destId="{8B65E5C3-6B11-4D2B-A348-D48961D29574}" srcOrd="0" destOrd="0" presId="urn:microsoft.com/office/officeart/2005/8/layout/orgChart1"/>
    <dgm:cxn modelId="{9FCE83EE-76B7-4524-8C61-173F4A7ED52B}" type="presParOf" srcId="{DB0A8566-F9E2-4EC4-95AE-B2D5EE527F89}" destId="{62675BC5-3E33-4020-9DF3-FB14A3725C8B}" srcOrd="1" destOrd="0" presId="urn:microsoft.com/office/officeart/2005/8/layout/orgChart1"/>
    <dgm:cxn modelId="{B7723A75-977D-4666-A117-514A90D2AF86}" type="presParOf" srcId="{62675BC5-3E33-4020-9DF3-FB14A3725C8B}" destId="{B0B19E23-C1F0-4183-8B2C-2FCD3A82EAC1}" srcOrd="0" destOrd="0" presId="urn:microsoft.com/office/officeart/2005/8/layout/orgChart1"/>
    <dgm:cxn modelId="{847B6E13-F37D-47A3-86DE-B9F73BEBFDE2}" type="presParOf" srcId="{B0B19E23-C1F0-4183-8B2C-2FCD3A82EAC1}" destId="{62071F6A-E9C0-4EE3-B360-7D37F47796A7}" srcOrd="0" destOrd="0" presId="urn:microsoft.com/office/officeart/2005/8/layout/orgChart1"/>
    <dgm:cxn modelId="{EF66F12F-F162-46D4-945D-717E5EAEF71F}" type="presParOf" srcId="{B0B19E23-C1F0-4183-8B2C-2FCD3A82EAC1}" destId="{637521F3-B13F-440C-8BD1-AF7F6EE5C40B}" srcOrd="1" destOrd="0" presId="urn:microsoft.com/office/officeart/2005/8/layout/orgChart1"/>
    <dgm:cxn modelId="{602A9CFC-5153-4176-8C28-F96646936BE2}" type="presParOf" srcId="{62675BC5-3E33-4020-9DF3-FB14A3725C8B}" destId="{F1542870-0E74-4D83-AB0A-9D569D6D6239}" srcOrd="1" destOrd="0" presId="urn:microsoft.com/office/officeart/2005/8/layout/orgChart1"/>
    <dgm:cxn modelId="{82713F00-9BF3-4E51-883A-1FFCA03B22E0}" type="presParOf" srcId="{62675BC5-3E33-4020-9DF3-FB14A3725C8B}" destId="{E563D22B-2754-4C21-BE61-36BBACFFECB7}" srcOrd="2" destOrd="0" presId="urn:microsoft.com/office/officeart/2005/8/layout/orgChart1"/>
    <dgm:cxn modelId="{FD74EB27-10FD-4FD1-82EE-595368BA274F}" type="presParOf" srcId="{DB0A8566-F9E2-4EC4-95AE-B2D5EE527F89}" destId="{281CAB69-7934-4BD5-9498-9504CF0D38BE}" srcOrd="2" destOrd="0" presId="urn:microsoft.com/office/officeart/2005/8/layout/orgChart1"/>
    <dgm:cxn modelId="{DE8AEAD3-4AA4-45AC-A54C-207854A4A247}" type="presParOf" srcId="{DB0A8566-F9E2-4EC4-95AE-B2D5EE527F89}" destId="{4714DBF6-EA43-4DB6-9A9F-51D4D1FF2857}" srcOrd="3" destOrd="0" presId="urn:microsoft.com/office/officeart/2005/8/layout/orgChart1"/>
    <dgm:cxn modelId="{52F2BD44-478E-45AD-8E9A-7D680DB6395D}" type="presParOf" srcId="{4714DBF6-EA43-4DB6-9A9F-51D4D1FF2857}" destId="{01C34C97-4D96-4558-A431-28F7AF292245}" srcOrd="0" destOrd="0" presId="urn:microsoft.com/office/officeart/2005/8/layout/orgChart1"/>
    <dgm:cxn modelId="{E919C414-50A1-47A4-836E-7540F1C50B12}" type="presParOf" srcId="{01C34C97-4D96-4558-A431-28F7AF292245}" destId="{F04BE5E4-8A67-44D0-B53F-4ACD70BFB413}" srcOrd="0" destOrd="0" presId="urn:microsoft.com/office/officeart/2005/8/layout/orgChart1"/>
    <dgm:cxn modelId="{C78B2CA8-61FB-4DB9-B89C-AA82F84E3A4B}" type="presParOf" srcId="{01C34C97-4D96-4558-A431-28F7AF292245}" destId="{6CA197E1-8F88-48EA-93AE-F81C7BF97F64}" srcOrd="1" destOrd="0" presId="urn:microsoft.com/office/officeart/2005/8/layout/orgChart1"/>
    <dgm:cxn modelId="{962CE3FB-E5CA-44FE-B26F-AD05D8DC4FB3}" type="presParOf" srcId="{4714DBF6-EA43-4DB6-9A9F-51D4D1FF2857}" destId="{C2B678D8-4FA4-4E22-99A7-762160FDFA70}" srcOrd="1" destOrd="0" presId="urn:microsoft.com/office/officeart/2005/8/layout/orgChart1"/>
    <dgm:cxn modelId="{F1A7DD35-8A2A-40D2-BFAB-C0DC43124E12}" type="presParOf" srcId="{4714DBF6-EA43-4DB6-9A9F-51D4D1FF2857}" destId="{1A8406A1-A18A-4F30-AD3A-E5E03C7F6FAC}" srcOrd="2" destOrd="0" presId="urn:microsoft.com/office/officeart/2005/8/layout/orgChart1"/>
    <dgm:cxn modelId="{BB896A78-DB48-4831-8451-C5ED712950AA}" type="presParOf" srcId="{DB0A8566-F9E2-4EC4-95AE-B2D5EE527F89}" destId="{9F8CA462-E491-4706-9449-20338113A958}" srcOrd="4" destOrd="0" presId="urn:microsoft.com/office/officeart/2005/8/layout/orgChart1"/>
    <dgm:cxn modelId="{77322E22-A324-427A-AFD4-A3509D47CDC5}" type="presParOf" srcId="{DB0A8566-F9E2-4EC4-95AE-B2D5EE527F89}" destId="{88C563A0-A86E-4925-A807-169FC8D14814}" srcOrd="5" destOrd="0" presId="urn:microsoft.com/office/officeart/2005/8/layout/orgChart1"/>
    <dgm:cxn modelId="{E331FA25-448E-4318-B0CC-93229153D150}" type="presParOf" srcId="{88C563A0-A86E-4925-A807-169FC8D14814}" destId="{34EF2824-327A-4B02-AA19-A1CBEDCB48B7}" srcOrd="0" destOrd="0" presId="urn:microsoft.com/office/officeart/2005/8/layout/orgChart1"/>
    <dgm:cxn modelId="{8D2783BF-390F-4F0E-82A9-9FC45F7C7436}" type="presParOf" srcId="{34EF2824-327A-4B02-AA19-A1CBEDCB48B7}" destId="{653929AE-5173-4476-B2E9-FA80E9EA8A6B}" srcOrd="0" destOrd="0" presId="urn:microsoft.com/office/officeart/2005/8/layout/orgChart1"/>
    <dgm:cxn modelId="{EB28E9AB-6BFB-4CD5-879B-5AD612487A32}" type="presParOf" srcId="{34EF2824-327A-4B02-AA19-A1CBEDCB48B7}" destId="{3A279E85-FCF3-4D64-BA64-6A00596FBBED}" srcOrd="1" destOrd="0" presId="urn:microsoft.com/office/officeart/2005/8/layout/orgChart1"/>
    <dgm:cxn modelId="{67BFA409-EFED-4586-A385-E94C576D3EAD}" type="presParOf" srcId="{88C563A0-A86E-4925-A807-169FC8D14814}" destId="{F4B1336B-6974-4955-8EFA-AFBFAB1AD3F4}" srcOrd="1" destOrd="0" presId="urn:microsoft.com/office/officeart/2005/8/layout/orgChart1"/>
    <dgm:cxn modelId="{377BB781-2928-46D9-A0A3-080421D260F6}" type="presParOf" srcId="{88C563A0-A86E-4925-A807-169FC8D14814}" destId="{439E06B4-CDAE-4B4B-B334-880A6D11FD40}" srcOrd="2" destOrd="0" presId="urn:microsoft.com/office/officeart/2005/8/layout/orgChart1"/>
    <dgm:cxn modelId="{1DE132A8-CDA5-48DD-B210-B64B1DD1D21A}" type="presParOf" srcId="{DB0A8566-F9E2-4EC4-95AE-B2D5EE527F89}" destId="{E352AFCE-900A-4F95-8225-11B9C5E57988}" srcOrd="6" destOrd="0" presId="urn:microsoft.com/office/officeart/2005/8/layout/orgChart1"/>
    <dgm:cxn modelId="{2A7CE5F4-DD01-4E85-855A-3763A68C6AB2}" type="presParOf" srcId="{DB0A8566-F9E2-4EC4-95AE-B2D5EE527F89}" destId="{201F5D93-90C1-4D55-9B4B-43293B2E29DC}" srcOrd="7" destOrd="0" presId="urn:microsoft.com/office/officeart/2005/8/layout/orgChart1"/>
    <dgm:cxn modelId="{C7362D80-7F4E-4376-953C-AB22A75DA85D}" type="presParOf" srcId="{201F5D93-90C1-4D55-9B4B-43293B2E29DC}" destId="{BB09AF23-A44F-4008-811F-2BE6DB4B3C11}" srcOrd="0" destOrd="0" presId="urn:microsoft.com/office/officeart/2005/8/layout/orgChart1"/>
    <dgm:cxn modelId="{A1E59F40-F554-43E4-9F1B-00B4C0B76063}" type="presParOf" srcId="{BB09AF23-A44F-4008-811F-2BE6DB4B3C11}" destId="{46D695BA-5A41-4516-B219-1FF2FCB23C2E}" srcOrd="0" destOrd="0" presId="urn:microsoft.com/office/officeart/2005/8/layout/orgChart1"/>
    <dgm:cxn modelId="{D9F78B03-3D45-413F-9715-163FE076A22F}" type="presParOf" srcId="{BB09AF23-A44F-4008-811F-2BE6DB4B3C11}" destId="{2ECD8805-2F1A-4EB3-9878-A9419936E865}" srcOrd="1" destOrd="0" presId="urn:microsoft.com/office/officeart/2005/8/layout/orgChart1"/>
    <dgm:cxn modelId="{0AA2587D-836D-4486-9DE9-0313B21A359F}" type="presParOf" srcId="{201F5D93-90C1-4D55-9B4B-43293B2E29DC}" destId="{4789CC17-A856-4F5B-80C4-55F6750E3C8C}" srcOrd="1" destOrd="0" presId="urn:microsoft.com/office/officeart/2005/8/layout/orgChart1"/>
    <dgm:cxn modelId="{1D986D2A-8598-4B91-BC96-73DDEDCA46BC}" type="presParOf" srcId="{201F5D93-90C1-4D55-9B4B-43293B2E29DC}" destId="{17D7593B-A59B-4979-987E-0C30F5324E92}" srcOrd="2" destOrd="0" presId="urn:microsoft.com/office/officeart/2005/8/layout/orgChart1"/>
    <dgm:cxn modelId="{18B29F63-0C03-41EB-AFBC-DD8DF1A890EB}" type="presParOf" srcId="{DB0A8566-F9E2-4EC4-95AE-B2D5EE527F89}" destId="{3B436803-434D-4DE4-B32B-6B1956B32AFB}" srcOrd="8" destOrd="0" presId="urn:microsoft.com/office/officeart/2005/8/layout/orgChart1"/>
    <dgm:cxn modelId="{5A8D6583-C175-4471-8CA3-96C5EA870224}" type="presParOf" srcId="{DB0A8566-F9E2-4EC4-95AE-B2D5EE527F89}" destId="{726D7221-1F67-4FFE-B254-13D8E2A5B735}" srcOrd="9" destOrd="0" presId="urn:microsoft.com/office/officeart/2005/8/layout/orgChart1"/>
    <dgm:cxn modelId="{55719800-E7A2-4AB9-859F-D20A5832F1C2}" type="presParOf" srcId="{726D7221-1F67-4FFE-B254-13D8E2A5B735}" destId="{A21EC00A-51A2-434F-ADF4-9E50BE1AA0F0}" srcOrd="0" destOrd="0" presId="urn:microsoft.com/office/officeart/2005/8/layout/orgChart1"/>
    <dgm:cxn modelId="{4540692B-0D5B-41C8-8D7C-BCCBBD0AE91D}" type="presParOf" srcId="{A21EC00A-51A2-434F-ADF4-9E50BE1AA0F0}" destId="{2FA27120-BAEE-4522-BAC8-508D20F682E4}" srcOrd="0" destOrd="0" presId="urn:microsoft.com/office/officeart/2005/8/layout/orgChart1"/>
    <dgm:cxn modelId="{2A001BFC-9174-4F74-B523-BE287D449186}" type="presParOf" srcId="{A21EC00A-51A2-434F-ADF4-9E50BE1AA0F0}" destId="{B21565AE-6FEC-40D9-A067-6C287914677E}" srcOrd="1" destOrd="0" presId="urn:microsoft.com/office/officeart/2005/8/layout/orgChart1"/>
    <dgm:cxn modelId="{A6FBF18A-557F-4B3B-B58B-DBD619146638}" type="presParOf" srcId="{726D7221-1F67-4FFE-B254-13D8E2A5B735}" destId="{8FB6A387-E274-4C43-95B7-38FCC797A552}" srcOrd="1" destOrd="0" presId="urn:microsoft.com/office/officeart/2005/8/layout/orgChart1"/>
    <dgm:cxn modelId="{54022704-1A6C-40C5-916A-AEFA526A01E8}" type="presParOf" srcId="{726D7221-1F67-4FFE-B254-13D8E2A5B735}" destId="{AE4409D4-D7C4-4370-8544-142F4CA91CBC}" srcOrd="2" destOrd="0" presId="urn:microsoft.com/office/officeart/2005/8/layout/orgChart1"/>
    <dgm:cxn modelId="{9A6C8B7F-0B54-4CB8-AD67-F7219B01BA4C}" type="presParOf" srcId="{DB0A8566-F9E2-4EC4-95AE-B2D5EE527F89}" destId="{62E1DDDC-3277-401D-876A-548A66E7DEF7}" srcOrd="10" destOrd="0" presId="urn:microsoft.com/office/officeart/2005/8/layout/orgChart1"/>
    <dgm:cxn modelId="{296270B2-B8C6-4308-B954-6785041FC12B}" type="presParOf" srcId="{DB0A8566-F9E2-4EC4-95AE-B2D5EE527F89}" destId="{963F6E93-75C2-4C74-AC41-8A8597B5361D}" srcOrd="11" destOrd="0" presId="urn:microsoft.com/office/officeart/2005/8/layout/orgChart1"/>
    <dgm:cxn modelId="{7C89ADC6-E960-4EA2-8660-FA94F061B6CE}" type="presParOf" srcId="{963F6E93-75C2-4C74-AC41-8A8597B5361D}" destId="{A8CBC242-61B8-4049-8376-EC27B922F4C8}" srcOrd="0" destOrd="0" presId="urn:microsoft.com/office/officeart/2005/8/layout/orgChart1"/>
    <dgm:cxn modelId="{496B40E4-B2A3-41C7-B61A-D86F98030DA1}" type="presParOf" srcId="{A8CBC242-61B8-4049-8376-EC27B922F4C8}" destId="{36EC5AFA-D8D0-4AF5-AB65-08D8CC5ECC52}" srcOrd="0" destOrd="0" presId="urn:microsoft.com/office/officeart/2005/8/layout/orgChart1"/>
    <dgm:cxn modelId="{033963A2-F35B-4C7F-99F9-D691B0359561}" type="presParOf" srcId="{A8CBC242-61B8-4049-8376-EC27B922F4C8}" destId="{5AA4EE36-7073-4152-BD8A-539AA6B2ACD0}" srcOrd="1" destOrd="0" presId="urn:microsoft.com/office/officeart/2005/8/layout/orgChart1"/>
    <dgm:cxn modelId="{ACA43DC7-091D-4D2E-84E5-49E212F374CD}" type="presParOf" srcId="{963F6E93-75C2-4C74-AC41-8A8597B5361D}" destId="{38626DC1-05D0-43C3-8F13-9965E75098AC}" srcOrd="1" destOrd="0" presId="urn:microsoft.com/office/officeart/2005/8/layout/orgChart1"/>
    <dgm:cxn modelId="{DF6E42CE-2F7B-40CF-86C6-120110EE8498}" type="presParOf" srcId="{963F6E93-75C2-4C74-AC41-8A8597B5361D}" destId="{DE1EDCC1-6C62-4278-81D9-1083C1E67928}" srcOrd="2" destOrd="0" presId="urn:microsoft.com/office/officeart/2005/8/layout/orgChart1"/>
    <dgm:cxn modelId="{84956B22-F4EF-49F6-BAFA-5C96E13C0464}" type="presParOf" srcId="{54B7DF01-DE98-447A-A500-1A14ABDA9739}" destId="{D12A0A21-4DDE-4CEC-AEE3-FEE0FA3BC2DD}" srcOrd="2" destOrd="0" presId="urn:microsoft.com/office/officeart/2005/8/layout/orgChart1"/>
    <dgm:cxn modelId="{7370D38D-1A3A-45B4-9E6C-727B13FA45C7}" type="presParOf" srcId="{C1BD33F2-CB3C-48D2-A322-9A5678D3127B}" destId="{C788E245-9581-45FD-A0D6-33961E838CB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88AD39C-2A50-4587-9089-44E241A8702E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a-DK"/>
        </a:p>
      </dgm:t>
    </dgm:pt>
    <dgm:pt modelId="{247A888E-58CB-47D2-A453-8FC372FAC74B}">
      <dgm:prSet phldrT="[Tekst]" custT="1"/>
      <dgm:spPr>
        <a:solidFill>
          <a:srgbClr val="0A5271"/>
        </a:solidFill>
        <a:ln w="12700">
          <a:solidFill>
            <a:srgbClr val="080808"/>
          </a:solidFill>
        </a:ln>
      </dgm:spPr>
      <dgm:t>
        <a:bodyPr/>
        <a:lstStyle/>
        <a:p>
          <a:br>
            <a:rPr lang="da-DK" sz="1000" b="1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</a:br>
          <a:r>
            <a:rPr lang="da-DK" sz="1000" b="1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Kultur, Fritid og Ungeliv</a:t>
          </a:r>
        </a:p>
        <a:p>
          <a:r>
            <a:rPr lang="da-DK" sz="1000" b="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Centerchef</a:t>
          </a:r>
        </a:p>
        <a:p>
          <a:r>
            <a:rPr lang="da-DK" sz="1000" b="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Anders Munch Skovgren</a:t>
          </a:r>
        </a:p>
        <a:p>
          <a:r>
            <a:rPr lang="da-DK" sz="1000" b="1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</a:t>
          </a:r>
        </a:p>
      </dgm:t>
    </dgm:pt>
    <dgm:pt modelId="{92A3D442-E5B5-49B0-9242-7B00C5F7CDAC}" type="parTrans" cxnId="{BD5C0FAB-561B-4EBB-A1AF-E337EB82A32A}">
      <dgm:prSet/>
      <dgm:spPr/>
      <dgm:t>
        <a:bodyPr/>
        <a:lstStyle/>
        <a:p>
          <a:endParaRPr lang="da-DK" b="1"/>
        </a:p>
      </dgm:t>
    </dgm:pt>
    <dgm:pt modelId="{446A6946-DC10-4322-B441-06EC4CD92B33}" type="sibTrans" cxnId="{BD5C0FAB-561B-4EBB-A1AF-E337EB82A32A}">
      <dgm:prSet/>
      <dgm:spPr/>
      <dgm:t>
        <a:bodyPr/>
        <a:lstStyle/>
        <a:p>
          <a:endParaRPr lang="da-DK" b="1"/>
        </a:p>
      </dgm:t>
    </dgm:pt>
    <dgm:pt modelId="{AD555066-8A5C-4A38-9A64-4FFBFF6AA9E3}">
      <dgm:prSet phldrT="[Tekst]" custT="1"/>
      <dgm:spPr>
        <a:solidFill>
          <a:srgbClr val="0A5271"/>
        </a:solidFill>
        <a:ln w="12700">
          <a:solidFill>
            <a:srgbClr val="080808"/>
          </a:solidFill>
        </a:ln>
      </dgm:spPr>
      <dgm:t>
        <a:bodyPr/>
        <a:lstStyle/>
        <a:p>
          <a:r>
            <a:rPr lang="da-DK" sz="1000" b="1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Frederikssund Idrætsanlæg</a:t>
          </a:r>
        </a:p>
        <a:p>
          <a:r>
            <a:rPr lang="da-DK" sz="800" b="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Afdelingsleder Kasper Mørkøv Nommesen</a:t>
          </a:r>
        </a:p>
      </dgm:t>
    </dgm:pt>
    <dgm:pt modelId="{639865F3-EF92-4EB1-ADC3-F8C14EB1C067}" type="parTrans" cxnId="{302741C3-6DD7-4149-859D-A17795200FD4}">
      <dgm:prSet/>
      <dgm:spPr>
        <a:solidFill>
          <a:srgbClr val="327ABE"/>
        </a:solidFill>
        <a:ln w="12700">
          <a:solidFill>
            <a:srgbClr val="080808"/>
          </a:solidFill>
        </a:ln>
      </dgm:spPr>
      <dgm:t>
        <a:bodyPr/>
        <a:lstStyle/>
        <a:p>
          <a:endParaRPr lang="da-DK" sz="1000" b="1">
            <a:solidFill>
              <a:srgbClr val="FFFFFF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2129C049-0E19-4BC0-8C3A-4F93725299CE}" type="sibTrans" cxnId="{302741C3-6DD7-4149-859D-A17795200FD4}">
      <dgm:prSet/>
      <dgm:spPr/>
      <dgm:t>
        <a:bodyPr/>
        <a:lstStyle/>
        <a:p>
          <a:endParaRPr lang="da-DK" b="1"/>
        </a:p>
      </dgm:t>
    </dgm:pt>
    <dgm:pt modelId="{7CB0A2F1-0969-4870-945A-4413B7AC2709}">
      <dgm:prSet phldrT="[Tekst]" custT="1"/>
      <dgm:spPr>
        <a:solidFill>
          <a:srgbClr val="0A5271"/>
        </a:solidFill>
        <a:ln w="12700">
          <a:solidFill>
            <a:srgbClr val="080808"/>
          </a:solidFill>
        </a:ln>
      </dgm:spPr>
      <dgm:t>
        <a:bodyPr/>
        <a:lstStyle/>
        <a:p>
          <a:r>
            <a:rPr lang="da-DK" sz="1000" b="1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J. F. Willumsens Museum</a:t>
          </a:r>
        </a:p>
        <a:p>
          <a:r>
            <a:rPr lang="da-DK" sz="800" b="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Direktør Lisbeth Lund</a:t>
          </a:r>
        </a:p>
      </dgm:t>
    </dgm:pt>
    <dgm:pt modelId="{CE245A0E-3320-441E-AF60-7F70CE69A669}" type="parTrans" cxnId="{60A6BB29-4D29-42DF-B8FE-957079D5E8B6}">
      <dgm:prSet/>
      <dgm:spPr>
        <a:solidFill>
          <a:srgbClr val="327ABE"/>
        </a:solidFill>
        <a:ln w="12700">
          <a:solidFill>
            <a:srgbClr val="080808"/>
          </a:solidFill>
        </a:ln>
      </dgm:spPr>
      <dgm:t>
        <a:bodyPr/>
        <a:lstStyle/>
        <a:p>
          <a:endParaRPr lang="da-DK" sz="1000" b="1">
            <a:solidFill>
              <a:srgbClr val="FFFFFF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1F87C0DE-E314-4F51-866B-733447BD53BF}" type="sibTrans" cxnId="{60A6BB29-4D29-42DF-B8FE-957079D5E8B6}">
      <dgm:prSet/>
      <dgm:spPr/>
      <dgm:t>
        <a:bodyPr/>
        <a:lstStyle/>
        <a:p>
          <a:endParaRPr lang="da-DK" b="1"/>
        </a:p>
      </dgm:t>
    </dgm:pt>
    <dgm:pt modelId="{01CEA50A-B493-4999-BF93-EBA4D25203AE}">
      <dgm:prSet custT="1"/>
      <dgm:spPr>
        <a:solidFill>
          <a:srgbClr val="0A5271"/>
        </a:solidFill>
        <a:ln w="12700">
          <a:solidFill>
            <a:srgbClr val="080808"/>
          </a:solidFill>
        </a:ln>
      </dgm:spPr>
      <dgm:t>
        <a:bodyPr/>
        <a:lstStyle/>
        <a:p>
          <a:r>
            <a:rPr lang="da-DK" sz="1000" b="1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Frederikssund Bibliotekerne</a:t>
          </a:r>
        </a:p>
        <a:p>
          <a:r>
            <a:rPr lang="da-DK" sz="800" b="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Bibliotekschef Mette Jonstrup Larsen</a:t>
          </a:r>
        </a:p>
      </dgm:t>
    </dgm:pt>
    <dgm:pt modelId="{F4AD86DC-34C5-4581-A3D0-6E909ADA24A8}" type="parTrans" cxnId="{8DCF5065-27FC-46F0-A690-3194A0B9B1B4}">
      <dgm:prSet/>
      <dgm:spPr>
        <a:solidFill>
          <a:srgbClr val="327ABE"/>
        </a:solidFill>
        <a:ln w="12700">
          <a:solidFill>
            <a:srgbClr val="080808"/>
          </a:solidFill>
        </a:ln>
      </dgm:spPr>
      <dgm:t>
        <a:bodyPr/>
        <a:lstStyle/>
        <a:p>
          <a:endParaRPr lang="da-DK" sz="1000" b="1">
            <a:solidFill>
              <a:srgbClr val="FFFFFF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CE877D8C-8BE5-430B-A670-312BDFEC629C}" type="sibTrans" cxnId="{8DCF5065-27FC-46F0-A690-3194A0B9B1B4}">
      <dgm:prSet/>
      <dgm:spPr/>
      <dgm:t>
        <a:bodyPr/>
        <a:lstStyle/>
        <a:p>
          <a:endParaRPr lang="da-DK" b="1"/>
        </a:p>
      </dgm:t>
    </dgm:pt>
    <dgm:pt modelId="{C2896D59-FCF2-4C88-AB82-A6A8E10319BB}" type="asst">
      <dgm:prSet custT="1"/>
      <dgm:spPr>
        <a:solidFill>
          <a:srgbClr val="0A5271"/>
        </a:solidFill>
        <a:ln w="12700">
          <a:solidFill>
            <a:srgbClr val="080808"/>
          </a:solidFill>
        </a:ln>
      </dgm:spPr>
      <dgm:t>
        <a:bodyPr/>
        <a:lstStyle/>
        <a:p>
          <a:endParaRPr lang="da-DK" sz="1000" b="1" dirty="0">
            <a:solidFill>
              <a:srgbClr val="FFFFFF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  <a:p>
          <a:r>
            <a:rPr lang="da-DK" sz="1000" b="1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Kultur og Fritidssekretariatet </a:t>
          </a:r>
        </a:p>
        <a:p>
          <a:endParaRPr lang="da-DK" sz="1000" dirty="0">
            <a:solidFill>
              <a:srgbClr val="FFFFFF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3B674982-E37B-4655-80C9-E01844178A0F}" type="parTrans" cxnId="{174096D4-27D2-469D-914D-A032758D2296}">
      <dgm:prSet/>
      <dgm:spPr>
        <a:ln w="12700">
          <a:solidFill>
            <a:srgbClr val="080808"/>
          </a:solidFill>
        </a:ln>
      </dgm:spPr>
      <dgm:t>
        <a:bodyPr/>
        <a:lstStyle/>
        <a:p>
          <a:endParaRPr lang="da-DK" sz="10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FBD5D07E-04B0-4BAF-8F38-DB6DFDE00300}" type="sibTrans" cxnId="{174096D4-27D2-469D-914D-A032758D2296}">
      <dgm:prSet/>
      <dgm:spPr/>
      <dgm:t>
        <a:bodyPr/>
        <a:lstStyle/>
        <a:p>
          <a:endParaRPr lang="da-DK"/>
        </a:p>
      </dgm:t>
    </dgm:pt>
    <dgm:pt modelId="{8E8775BE-D9E6-4C1C-A444-171C125AD8CE}">
      <dgm:prSet custT="1"/>
      <dgm:spPr>
        <a:solidFill>
          <a:srgbClr val="0A5271"/>
        </a:solidFill>
        <a:ln w="12700">
          <a:solidFill>
            <a:srgbClr val="080808"/>
          </a:solidFill>
        </a:ln>
      </dgm:spPr>
      <dgm:t>
        <a:bodyPr/>
        <a:lstStyle/>
        <a:p>
          <a:r>
            <a:rPr lang="da-DK" sz="1000" b="1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Musikskolen</a:t>
          </a:r>
        </a:p>
        <a:p>
          <a:r>
            <a:rPr lang="da-DK" sz="800" b="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Leder Gitte Grarup</a:t>
          </a:r>
        </a:p>
      </dgm:t>
    </dgm:pt>
    <dgm:pt modelId="{243E9251-18AD-45E1-934E-49060F74CC91}" type="parTrans" cxnId="{8467D169-28AB-42EF-9065-976FE74C4727}">
      <dgm:prSet/>
      <dgm:spPr>
        <a:ln w="12700"/>
      </dgm:spPr>
      <dgm:t>
        <a:bodyPr/>
        <a:lstStyle/>
        <a:p>
          <a:endParaRPr lang="da-DK"/>
        </a:p>
      </dgm:t>
    </dgm:pt>
    <dgm:pt modelId="{94C6D625-44DE-4B0B-BA87-B723B048DD66}" type="sibTrans" cxnId="{8467D169-28AB-42EF-9065-976FE74C4727}">
      <dgm:prSet/>
      <dgm:spPr/>
      <dgm:t>
        <a:bodyPr/>
        <a:lstStyle/>
        <a:p>
          <a:endParaRPr lang="da-DK"/>
        </a:p>
      </dgm:t>
    </dgm:pt>
    <dgm:pt modelId="{E299D158-1FA9-4FCC-9B62-4033D7A09218}">
      <dgm:prSet custT="1"/>
      <dgm:spPr>
        <a:solidFill>
          <a:srgbClr val="0A5271"/>
        </a:solidFill>
        <a:ln w="12700">
          <a:solidFill>
            <a:srgbClr val="080808"/>
          </a:solidFill>
        </a:ln>
      </dgm:spPr>
      <dgm:t>
        <a:bodyPr/>
        <a:lstStyle/>
        <a:p>
          <a:r>
            <a:rPr lang="da-DK" sz="1050" b="1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Ungeliv</a:t>
          </a:r>
          <a:endParaRPr lang="da-DK" sz="900" b="1" dirty="0">
            <a:solidFill>
              <a:srgbClr val="FFFFFF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  <a:p>
          <a:r>
            <a:rPr lang="da-DK" sz="800" b="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Leder Kristian Holmstrup Kock</a:t>
          </a:r>
        </a:p>
      </dgm:t>
    </dgm:pt>
    <dgm:pt modelId="{840584FA-CB5E-43A6-9E43-04895C104F5E}" type="sibTrans" cxnId="{3BE99E5D-97C6-442D-BEBC-E9F755417CAF}">
      <dgm:prSet/>
      <dgm:spPr/>
      <dgm:t>
        <a:bodyPr/>
        <a:lstStyle/>
        <a:p>
          <a:endParaRPr lang="da-DK"/>
        </a:p>
      </dgm:t>
    </dgm:pt>
    <dgm:pt modelId="{019F71CE-0C8E-49DA-B113-640941E94709}" type="parTrans" cxnId="{3BE99E5D-97C6-442D-BEBC-E9F755417CAF}">
      <dgm:prSet/>
      <dgm:spPr/>
      <dgm:t>
        <a:bodyPr/>
        <a:lstStyle/>
        <a:p>
          <a:endParaRPr lang="da-DK"/>
        </a:p>
      </dgm:t>
    </dgm:pt>
    <dgm:pt modelId="{0222DAEB-5636-4106-86CD-2C2D05015C8D}">
      <dgm:prSet custT="1"/>
      <dgm:spPr>
        <a:solidFill>
          <a:srgbClr val="0A5271"/>
        </a:solidFill>
        <a:ln w="12700">
          <a:solidFill>
            <a:srgbClr val="080808"/>
          </a:solidFill>
        </a:ln>
      </dgm:spPr>
      <dgm:t>
        <a:bodyPr/>
        <a:lstStyle/>
        <a:p>
          <a:br>
            <a:rPr lang="da-DK" sz="800" b="1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</a:br>
          <a:r>
            <a:rPr lang="da-DK" sz="800" b="1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Kulturhuset </a:t>
          </a:r>
          <a:r>
            <a:rPr lang="da-DK" sz="800" b="1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Rejsestalden</a:t>
          </a:r>
        </a:p>
        <a:p>
          <a:endParaRPr lang="da-DK" sz="800" b="1" dirty="0">
            <a:solidFill>
              <a:srgbClr val="FFFFFF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378097CC-1ED7-409D-A74C-81CFC634ECED}" type="parTrans" cxnId="{DC4FF79C-B614-4D31-B62E-C52C6A4E2FE3}">
      <dgm:prSet/>
      <dgm:spPr/>
      <dgm:t>
        <a:bodyPr/>
        <a:lstStyle/>
        <a:p>
          <a:endParaRPr lang="da-DK"/>
        </a:p>
      </dgm:t>
    </dgm:pt>
    <dgm:pt modelId="{C2DD2A2C-277E-4AAF-AE64-999049DBD4F3}" type="sibTrans" cxnId="{DC4FF79C-B614-4D31-B62E-C52C6A4E2FE3}">
      <dgm:prSet/>
      <dgm:spPr/>
      <dgm:t>
        <a:bodyPr/>
        <a:lstStyle/>
        <a:p>
          <a:endParaRPr lang="da-DK"/>
        </a:p>
      </dgm:t>
    </dgm:pt>
    <dgm:pt modelId="{A4C43BFC-9ABF-43FE-BE5A-5CE5BF9E561D}">
      <dgm:prSet custT="1"/>
      <dgm:spPr>
        <a:solidFill>
          <a:srgbClr val="0A5271"/>
        </a:solidFill>
        <a:ln w="12700"/>
      </dgm:spPr>
      <dgm:t>
        <a:bodyPr/>
        <a:lstStyle/>
        <a:p>
          <a:r>
            <a:rPr lang="da-DK" sz="800" b="1" dirty="0">
              <a:solidFill>
                <a:srgbClr val="FFFFFF"/>
              </a:solidFill>
            </a:rPr>
            <a:t>Campus U10</a:t>
          </a:r>
        </a:p>
      </dgm:t>
    </dgm:pt>
    <dgm:pt modelId="{51286ADE-DD82-4339-AAFA-20BF4F4E215B}" type="parTrans" cxnId="{F0DF8F10-409D-45E5-B203-B88984A6058C}">
      <dgm:prSet/>
      <dgm:spPr/>
      <dgm:t>
        <a:bodyPr/>
        <a:lstStyle/>
        <a:p>
          <a:endParaRPr lang="da-DK"/>
        </a:p>
      </dgm:t>
    </dgm:pt>
    <dgm:pt modelId="{89878A54-A079-4124-BBBF-4C529361F2BF}" type="sibTrans" cxnId="{F0DF8F10-409D-45E5-B203-B88984A6058C}">
      <dgm:prSet/>
      <dgm:spPr/>
      <dgm:t>
        <a:bodyPr/>
        <a:lstStyle/>
        <a:p>
          <a:endParaRPr lang="da-DK"/>
        </a:p>
      </dgm:t>
    </dgm:pt>
    <dgm:pt modelId="{41635785-EC44-4CB1-B534-E8572E352038}">
      <dgm:prSet custT="1"/>
      <dgm:spPr>
        <a:solidFill>
          <a:srgbClr val="0A5271"/>
        </a:solidFill>
        <a:ln w="12700"/>
      </dgm:spPr>
      <dgm:t>
        <a:bodyPr/>
        <a:lstStyle/>
        <a:p>
          <a:r>
            <a:rPr lang="da-DK" sz="800" b="1" dirty="0">
              <a:solidFill>
                <a:srgbClr val="FFFFFF"/>
              </a:solidFill>
            </a:rPr>
            <a:t>Trivsel og kriminalitets-forebyggelse</a:t>
          </a:r>
        </a:p>
      </dgm:t>
    </dgm:pt>
    <dgm:pt modelId="{35B74648-92E9-4EB8-9ED4-8C442957C86F}" type="parTrans" cxnId="{672E7CB0-3D9B-4345-B0DE-96FF6FC2FCDD}">
      <dgm:prSet/>
      <dgm:spPr/>
      <dgm:t>
        <a:bodyPr/>
        <a:lstStyle/>
        <a:p>
          <a:endParaRPr lang="da-DK"/>
        </a:p>
      </dgm:t>
    </dgm:pt>
    <dgm:pt modelId="{C4C9670E-5FD2-478C-B984-663CEFBB38C1}" type="sibTrans" cxnId="{672E7CB0-3D9B-4345-B0DE-96FF6FC2FCDD}">
      <dgm:prSet/>
      <dgm:spPr/>
      <dgm:t>
        <a:bodyPr/>
        <a:lstStyle/>
        <a:p>
          <a:endParaRPr lang="da-DK"/>
        </a:p>
      </dgm:t>
    </dgm:pt>
    <dgm:pt modelId="{04B31192-D7DA-4DFE-BAE1-D85EF862D0C1}">
      <dgm:prSet custT="1"/>
      <dgm:spPr>
        <a:solidFill>
          <a:srgbClr val="0A5271"/>
        </a:solidFill>
        <a:ln w="12700"/>
      </dgm:spPr>
      <dgm:t>
        <a:bodyPr/>
        <a:lstStyle/>
        <a:p>
          <a:r>
            <a:rPr lang="da-DK" sz="800" b="1" dirty="0">
              <a:solidFill>
                <a:srgbClr val="FFFFFF"/>
              </a:solidFill>
            </a:rPr>
            <a:t>Ungdommens Uddannelses-vejledning</a:t>
          </a:r>
        </a:p>
      </dgm:t>
    </dgm:pt>
    <dgm:pt modelId="{FD2A78F5-9625-48C2-B4B7-6456CA123525}" type="parTrans" cxnId="{9CCE5083-EB8D-46D8-B148-C29F0B4178CA}">
      <dgm:prSet/>
      <dgm:spPr/>
      <dgm:t>
        <a:bodyPr/>
        <a:lstStyle/>
        <a:p>
          <a:endParaRPr lang="da-DK"/>
        </a:p>
      </dgm:t>
    </dgm:pt>
    <dgm:pt modelId="{BC747977-FCF3-4D7F-91BF-C6ECE3861182}" type="sibTrans" cxnId="{9CCE5083-EB8D-46D8-B148-C29F0B4178CA}">
      <dgm:prSet/>
      <dgm:spPr/>
      <dgm:t>
        <a:bodyPr/>
        <a:lstStyle/>
        <a:p>
          <a:endParaRPr lang="da-DK"/>
        </a:p>
      </dgm:t>
    </dgm:pt>
    <dgm:pt modelId="{CDCD1750-D791-4ED5-9AC0-FC18C7353C92}">
      <dgm:prSet custT="1"/>
      <dgm:spPr>
        <a:solidFill>
          <a:srgbClr val="0A5271"/>
        </a:solidFill>
        <a:ln w="12700"/>
      </dgm:spPr>
      <dgm:t>
        <a:bodyPr/>
        <a:lstStyle/>
        <a:p>
          <a:r>
            <a:rPr lang="da-DK" sz="800" b="1" dirty="0">
              <a:solidFill>
                <a:srgbClr val="FFFFFF"/>
              </a:solidFill>
            </a:rPr>
            <a:t>Ungdomsskole og Ungdomsklub</a:t>
          </a:r>
        </a:p>
      </dgm:t>
    </dgm:pt>
    <dgm:pt modelId="{05AD4DD0-BD86-4815-A43A-88B6235A8920}" type="parTrans" cxnId="{BE31BE17-9BCC-4451-AF7B-12AEED8596FB}">
      <dgm:prSet/>
      <dgm:spPr/>
      <dgm:t>
        <a:bodyPr/>
        <a:lstStyle/>
        <a:p>
          <a:endParaRPr lang="da-DK"/>
        </a:p>
      </dgm:t>
    </dgm:pt>
    <dgm:pt modelId="{79F58FF7-6A5F-40BE-86C6-B1405932996D}" type="sibTrans" cxnId="{BE31BE17-9BCC-4451-AF7B-12AEED8596FB}">
      <dgm:prSet/>
      <dgm:spPr/>
      <dgm:t>
        <a:bodyPr/>
        <a:lstStyle/>
        <a:p>
          <a:endParaRPr lang="da-DK"/>
        </a:p>
      </dgm:t>
    </dgm:pt>
    <dgm:pt modelId="{27D18345-1CD7-4F99-B776-194BC0E273BA}" type="pres">
      <dgm:prSet presAssocID="{B88AD39C-2A50-4587-9089-44E241A8702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C1BD33F2-CB3C-48D2-A322-9A5678D3127B}" type="pres">
      <dgm:prSet presAssocID="{247A888E-58CB-47D2-A453-8FC372FAC74B}" presName="hierRoot1" presStyleCnt="0">
        <dgm:presLayoutVars>
          <dgm:hierBranch val="init"/>
        </dgm:presLayoutVars>
      </dgm:prSet>
      <dgm:spPr/>
    </dgm:pt>
    <dgm:pt modelId="{9B20DD15-94AB-4389-AA58-2B9D82B8D46D}" type="pres">
      <dgm:prSet presAssocID="{247A888E-58CB-47D2-A453-8FC372FAC74B}" presName="rootComposite1" presStyleCnt="0"/>
      <dgm:spPr/>
    </dgm:pt>
    <dgm:pt modelId="{5CE5237B-E841-4FB4-93DB-9881FCAAFB95}" type="pres">
      <dgm:prSet presAssocID="{247A888E-58CB-47D2-A453-8FC372FAC74B}" presName="rootText1" presStyleLbl="node0" presStyleIdx="0" presStyleCnt="1" custScaleX="221325" custScaleY="165975" custLinFactNeighborX="0" custLinFactNeighborY="-46250">
        <dgm:presLayoutVars>
          <dgm:chPref val="3"/>
        </dgm:presLayoutVars>
      </dgm:prSet>
      <dgm:spPr/>
    </dgm:pt>
    <dgm:pt modelId="{1D94095A-336A-47D7-B3A9-7FC631A9D941}" type="pres">
      <dgm:prSet presAssocID="{247A888E-58CB-47D2-A453-8FC372FAC74B}" presName="rootConnector1" presStyleLbl="node1" presStyleIdx="0" presStyleCnt="0"/>
      <dgm:spPr/>
    </dgm:pt>
    <dgm:pt modelId="{027C478D-58EE-4BA9-9A73-BBC507D733E4}" type="pres">
      <dgm:prSet presAssocID="{247A888E-58CB-47D2-A453-8FC372FAC74B}" presName="hierChild2" presStyleCnt="0"/>
      <dgm:spPr/>
    </dgm:pt>
    <dgm:pt modelId="{452EC324-DFEC-4D30-A538-B208326BA898}" type="pres">
      <dgm:prSet presAssocID="{639865F3-EF92-4EB1-ADC3-F8C14EB1C067}" presName="Name37" presStyleLbl="parChTrans1D2" presStyleIdx="0" presStyleCnt="6"/>
      <dgm:spPr/>
    </dgm:pt>
    <dgm:pt modelId="{43FC57E7-2EB7-48D3-B7D5-A16837A992A1}" type="pres">
      <dgm:prSet presAssocID="{AD555066-8A5C-4A38-9A64-4FFBFF6AA9E3}" presName="hierRoot2" presStyleCnt="0">
        <dgm:presLayoutVars>
          <dgm:hierBranch val="r"/>
        </dgm:presLayoutVars>
      </dgm:prSet>
      <dgm:spPr/>
    </dgm:pt>
    <dgm:pt modelId="{3EDB7176-9516-48F0-97BE-D1159CC4F5A2}" type="pres">
      <dgm:prSet presAssocID="{AD555066-8A5C-4A38-9A64-4FFBFF6AA9E3}" presName="rootComposite" presStyleCnt="0"/>
      <dgm:spPr/>
    </dgm:pt>
    <dgm:pt modelId="{4E4F04A9-CCB8-4C74-B02F-0F722A83161E}" type="pres">
      <dgm:prSet presAssocID="{AD555066-8A5C-4A38-9A64-4FFBFF6AA9E3}" presName="rootText" presStyleLbl="node2" presStyleIdx="0" presStyleCnt="5" custScaleX="176033" custScaleY="137290" custLinFactNeighborX="14246">
        <dgm:presLayoutVars>
          <dgm:chPref val="3"/>
        </dgm:presLayoutVars>
      </dgm:prSet>
      <dgm:spPr/>
    </dgm:pt>
    <dgm:pt modelId="{44FF1C77-169C-455B-8367-2CDDF6E3B90E}" type="pres">
      <dgm:prSet presAssocID="{AD555066-8A5C-4A38-9A64-4FFBFF6AA9E3}" presName="rootConnector" presStyleLbl="node2" presStyleIdx="0" presStyleCnt="5"/>
      <dgm:spPr/>
    </dgm:pt>
    <dgm:pt modelId="{286048DE-C450-470D-BC1B-BE83D641353E}" type="pres">
      <dgm:prSet presAssocID="{AD555066-8A5C-4A38-9A64-4FFBFF6AA9E3}" presName="hierChild4" presStyleCnt="0"/>
      <dgm:spPr/>
    </dgm:pt>
    <dgm:pt modelId="{98F3436A-6EAF-43AB-B1AF-7153C4B890E2}" type="pres">
      <dgm:prSet presAssocID="{AD555066-8A5C-4A38-9A64-4FFBFF6AA9E3}" presName="hierChild5" presStyleCnt="0"/>
      <dgm:spPr/>
    </dgm:pt>
    <dgm:pt modelId="{4A74F551-FA6C-4CBE-A33A-AEC91309C6E0}" type="pres">
      <dgm:prSet presAssocID="{CE245A0E-3320-441E-AF60-7F70CE69A669}" presName="Name37" presStyleLbl="parChTrans1D2" presStyleIdx="1" presStyleCnt="6"/>
      <dgm:spPr/>
    </dgm:pt>
    <dgm:pt modelId="{54B7DF01-DE98-447A-A500-1A14ABDA9739}" type="pres">
      <dgm:prSet presAssocID="{7CB0A2F1-0969-4870-945A-4413B7AC2709}" presName="hierRoot2" presStyleCnt="0">
        <dgm:presLayoutVars>
          <dgm:hierBranch val="r"/>
        </dgm:presLayoutVars>
      </dgm:prSet>
      <dgm:spPr/>
    </dgm:pt>
    <dgm:pt modelId="{6EA82765-8260-4187-8E79-FA200FC28FB4}" type="pres">
      <dgm:prSet presAssocID="{7CB0A2F1-0969-4870-945A-4413B7AC2709}" presName="rootComposite" presStyleCnt="0"/>
      <dgm:spPr/>
    </dgm:pt>
    <dgm:pt modelId="{EE9E45BE-2555-4E5B-AABB-99EBDFFEA38B}" type="pres">
      <dgm:prSet presAssocID="{7CB0A2F1-0969-4870-945A-4413B7AC2709}" presName="rootText" presStyleLbl="node2" presStyleIdx="1" presStyleCnt="5" custScaleX="168934" custScaleY="137290" custLinFactNeighborX="4008">
        <dgm:presLayoutVars>
          <dgm:chPref val="3"/>
        </dgm:presLayoutVars>
      </dgm:prSet>
      <dgm:spPr/>
    </dgm:pt>
    <dgm:pt modelId="{B3BE5F26-290F-41D3-99FA-FAD375EA69E7}" type="pres">
      <dgm:prSet presAssocID="{7CB0A2F1-0969-4870-945A-4413B7AC2709}" presName="rootConnector" presStyleLbl="node2" presStyleIdx="1" presStyleCnt="5"/>
      <dgm:spPr/>
    </dgm:pt>
    <dgm:pt modelId="{DB0A8566-F9E2-4EC4-95AE-B2D5EE527F89}" type="pres">
      <dgm:prSet presAssocID="{7CB0A2F1-0969-4870-945A-4413B7AC2709}" presName="hierChild4" presStyleCnt="0"/>
      <dgm:spPr/>
    </dgm:pt>
    <dgm:pt modelId="{D12A0A21-4DDE-4CEC-AEE3-FEE0FA3BC2DD}" type="pres">
      <dgm:prSet presAssocID="{7CB0A2F1-0969-4870-945A-4413B7AC2709}" presName="hierChild5" presStyleCnt="0"/>
      <dgm:spPr/>
    </dgm:pt>
    <dgm:pt modelId="{6ED86D62-0E18-4FE4-A927-55B443A52CD1}" type="pres">
      <dgm:prSet presAssocID="{F4AD86DC-34C5-4581-A3D0-6E909ADA24A8}" presName="Name37" presStyleLbl="parChTrans1D2" presStyleIdx="2" presStyleCnt="6"/>
      <dgm:spPr/>
    </dgm:pt>
    <dgm:pt modelId="{F421423E-FBDE-4C86-BFF3-8F17E7DBBE79}" type="pres">
      <dgm:prSet presAssocID="{01CEA50A-B493-4999-BF93-EBA4D25203AE}" presName="hierRoot2" presStyleCnt="0">
        <dgm:presLayoutVars>
          <dgm:hierBranch val="r"/>
        </dgm:presLayoutVars>
      </dgm:prSet>
      <dgm:spPr/>
    </dgm:pt>
    <dgm:pt modelId="{05E35BE5-E561-4E84-BA4E-807E47B59C13}" type="pres">
      <dgm:prSet presAssocID="{01CEA50A-B493-4999-BF93-EBA4D25203AE}" presName="rootComposite" presStyleCnt="0"/>
      <dgm:spPr/>
    </dgm:pt>
    <dgm:pt modelId="{73D2FB3F-BAA8-41A4-8DE7-3A05EE482B21}" type="pres">
      <dgm:prSet presAssocID="{01CEA50A-B493-4999-BF93-EBA4D25203AE}" presName="rootText" presStyleLbl="node2" presStyleIdx="2" presStyleCnt="5" custScaleX="155012" custScaleY="137290" custLinFactNeighborX="-8373">
        <dgm:presLayoutVars>
          <dgm:chPref val="3"/>
        </dgm:presLayoutVars>
      </dgm:prSet>
      <dgm:spPr/>
    </dgm:pt>
    <dgm:pt modelId="{DDF93512-4C0D-4E12-AEC1-C4E1085D7B79}" type="pres">
      <dgm:prSet presAssocID="{01CEA50A-B493-4999-BF93-EBA4D25203AE}" presName="rootConnector" presStyleLbl="node2" presStyleIdx="2" presStyleCnt="5"/>
      <dgm:spPr/>
    </dgm:pt>
    <dgm:pt modelId="{A14E324F-7D08-4BC7-8BE1-86AD28052AC4}" type="pres">
      <dgm:prSet presAssocID="{01CEA50A-B493-4999-BF93-EBA4D25203AE}" presName="hierChild4" presStyleCnt="0"/>
      <dgm:spPr/>
    </dgm:pt>
    <dgm:pt modelId="{9CC6C9A8-FD93-424C-96C0-7A033A38D90D}" type="pres">
      <dgm:prSet presAssocID="{378097CC-1ED7-409D-A74C-81CFC634ECED}" presName="Name50" presStyleLbl="parChTrans1D3" presStyleIdx="0" presStyleCnt="5"/>
      <dgm:spPr/>
    </dgm:pt>
    <dgm:pt modelId="{1ED19A26-AFDB-4155-B57B-2AADE8641F2F}" type="pres">
      <dgm:prSet presAssocID="{0222DAEB-5636-4106-86CD-2C2D05015C8D}" presName="hierRoot2" presStyleCnt="0">
        <dgm:presLayoutVars>
          <dgm:hierBranch val="init"/>
        </dgm:presLayoutVars>
      </dgm:prSet>
      <dgm:spPr/>
    </dgm:pt>
    <dgm:pt modelId="{84BA041F-D2BF-4870-9AB0-3455930ABCE8}" type="pres">
      <dgm:prSet presAssocID="{0222DAEB-5636-4106-86CD-2C2D05015C8D}" presName="rootComposite" presStyleCnt="0"/>
      <dgm:spPr/>
    </dgm:pt>
    <dgm:pt modelId="{0A30BB9B-7B4D-44E1-BEB1-B6C8AFC6F37E}" type="pres">
      <dgm:prSet presAssocID="{0222DAEB-5636-4106-86CD-2C2D05015C8D}" presName="rootText" presStyleLbl="node3" presStyleIdx="0" presStyleCnt="5" custScaleX="118088" custScaleY="94988" custLinFactNeighborX="-17883" custLinFactNeighborY="4469">
        <dgm:presLayoutVars>
          <dgm:chPref val="3"/>
        </dgm:presLayoutVars>
      </dgm:prSet>
      <dgm:spPr/>
    </dgm:pt>
    <dgm:pt modelId="{136C94B1-BC10-4F6D-95E2-1C39C5A33D11}" type="pres">
      <dgm:prSet presAssocID="{0222DAEB-5636-4106-86CD-2C2D05015C8D}" presName="rootConnector" presStyleLbl="node3" presStyleIdx="0" presStyleCnt="5"/>
      <dgm:spPr/>
    </dgm:pt>
    <dgm:pt modelId="{11E700C0-13CA-4287-BC42-7E158BEADBF6}" type="pres">
      <dgm:prSet presAssocID="{0222DAEB-5636-4106-86CD-2C2D05015C8D}" presName="hierChild4" presStyleCnt="0"/>
      <dgm:spPr/>
    </dgm:pt>
    <dgm:pt modelId="{4EB7C840-9D06-400B-A13F-C70AD2B88CFC}" type="pres">
      <dgm:prSet presAssocID="{0222DAEB-5636-4106-86CD-2C2D05015C8D}" presName="hierChild5" presStyleCnt="0"/>
      <dgm:spPr/>
    </dgm:pt>
    <dgm:pt modelId="{5F80E702-DD52-4E49-8E4C-91D8038B4A34}" type="pres">
      <dgm:prSet presAssocID="{01CEA50A-B493-4999-BF93-EBA4D25203AE}" presName="hierChild5" presStyleCnt="0"/>
      <dgm:spPr/>
    </dgm:pt>
    <dgm:pt modelId="{EF90E7D5-CE5E-4D3B-9811-665E8C9D5FE3}" type="pres">
      <dgm:prSet presAssocID="{243E9251-18AD-45E1-934E-49060F74CC91}" presName="Name37" presStyleLbl="parChTrans1D2" presStyleIdx="3" presStyleCnt="6"/>
      <dgm:spPr/>
    </dgm:pt>
    <dgm:pt modelId="{4324E484-5DB7-49CC-A313-D9C21D93AB01}" type="pres">
      <dgm:prSet presAssocID="{8E8775BE-D9E6-4C1C-A444-171C125AD8CE}" presName="hierRoot2" presStyleCnt="0">
        <dgm:presLayoutVars>
          <dgm:hierBranch val="init"/>
        </dgm:presLayoutVars>
      </dgm:prSet>
      <dgm:spPr/>
    </dgm:pt>
    <dgm:pt modelId="{05852859-6DAC-449C-AB9F-954539C23EFF}" type="pres">
      <dgm:prSet presAssocID="{8E8775BE-D9E6-4C1C-A444-171C125AD8CE}" presName="rootComposite" presStyleCnt="0"/>
      <dgm:spPr/>
    </dgm:pt>
    <dgm:pt modelId="{A654D5AE-922A-4EA6-B1E0-74FF53A6FEC8}" type="pres">
      <dgm:prSet presAssocID="{8E8775BE-D9E6-4C1C-A444-171C125AD8CE}" presName="rootText" presStyleLbl="node2" presStyleIdx="3" presStyleCnt="5" custScaleX="160268" custScaleY="137290" custLinFactNeighborX="-26239">
        <dgm:presLayoutVars>
          <dgm:chPref val="3"/>
        </dgm:presLayoutVars>
      </dgm:prSet>
      <dgm:spPr/>
    </dgm:pt>
    <dgm:pt modelId="{AD601215-4035-4FFC-8CD7-90A027550535}" type="pres">
      <dgm:prSet presAssocID="{8E8775BE-D9E6-4C1C-A444-171C125AD8CE}" presName="rootConnector" presStyleLbl="node2" presStyleIdx="3" presStyleCnt="5"/>
      <dgm:spPr/>
    </dgm:pt>
    <dgm:pt modelId="{8892D52E-FA7E-498F-B857-FC4C90DF4170}" type="pres">
      <dgm:prSet presAssocID="{8E8775BE-D9E6-4C1C-A444-171C125AD8CE}" presName="hierChild4" presStyleCnt="0"/>
      <dgm:spPr/>
    </dgm:pt>
    <dgm:pt modelId="{135DFE22-11AD-45BB-9388-600A867AC8DA}" type="pres">
      <dgm:prSet presAssocID="{8E8775BE-D9E6-4C1C-A444-171C125AD8CE}" presName="hierChild5" presStyleCnt="0"/>
      <dgm:spPr/>
    </dgm:pt>
    <dgm:pt modelId="{2F38AC8B-D69F-47DF-82DA-505FDDD7955C}" type="pres">
      <dgm:prSet presAssocID="{019F71CE-0C8E-49DA-B113-640941E94709}" presName="Name37" presStyleLbl="parChTrans1D2" presStyleIdx="4" presStyleCnt="6"/>
      <dgm:spPr/>
    </dgm:pt>
    <dgm:pt modelId="{3D1AE75D-E3D5-495F-A0A8-87E33DABBA6B}" type="pres">
      <dgm:prSet presAssocID="{E299D158-1FA9-4FCC-9B62-4033D7A09218}" presName="hierRoot2" presStyleCnt="0">
        <dgm:presLayoutVars>
          <dgm:hierBranch val="init"/>
        </dgm:presLayoutVars>
      </dgm:prSet>
      <dgm:spPr/>
    </dgm:pt>
    <dgm:pt modelId="{31CEDE92-B297-4569-951A-7A6EF9947A66}" type="pres">
      <dgm:prSet presAssocID="{E299D158-1FA9-4FCC-9B62-4033D7A09218}" presName="rootComposite" presStyleCnt="0"/>
      <dgm:spPr/>
    </dgm:pt>
    <dgm:pt modelId="{2A3EA893-47AE-45A3-B4B2-3A56D7F8F1DA}" type="pres">
      <dgm:prSet presAssocID="{E299D158-1FA9-4FCC-9B62-4033D7A09218}" presName="rootText" presStyleLbl="node2" presStyleIdx="4" presStyleCnt="5" custScaleX="176947" custScaleY="137110" custLinFactNeighborX="-36896" custLinFactNeighborY="-2314">
        <dgm:presLayoutVars>
          <dgm:chPref val="3"/>
        </dgm:presLayoutVars>
      </dgm:prSet>
      <dgm:spPr/>
    </dgm:pt>
    <dgm:pt modelId="{0F66701F-F6BC-49C7-BD87-71CCD7B6B93B}" type="pres">
      <dgm:prSet presAssocID="{E299D158-1FA9-4FCC-9B62-4033D7A09218}" presName="rootConnector" presStyleLbl="node2" presStyleIdx="4" presStyleCnt="5"/>
      <dgm:spPr/>
    </dgm:pt>
    <dgm:pt modelId="{E6BE72F8-B03D-4F0C-93EF-2BC495238357}" type="pres">
      <dgm:prSet presAssocID="{E299D158-1FA9-4FCC-9B62-4033D7A09218}" presName="hierChild4" presStyleCnt="0"/>
      <dgm:spPr/>
    </dgm:pt>
    <dgm:pt modelId="{BDE3BCC2-EB91-48BA-B3DB-CC4A640091CD}" type="pres">
      <dgm:prSet presAssocID="{51286ADE-DD82-4339-AAFA-20BF4F4E215B}" presName="Name37" presStyleLbl="parChTrans1D3" presStyleIdx="1" presStyleCnt="5"/>
      <dgm:spPr/>
    </dgm:pt>
    <dgm:pt modelId="{BA60F6F5-3ECE-43BA-AA5C-60C7021A67F1}" type="pres">
      <dgm:prSet presAssocID="{A4C43BFC-9ABF-43FE-BE5A-5CE5BF9E561D}" presName="hierRoot2" presStyleCnt="0">
        <dgm:presLayoutVars>
          <dgm:hierBranch val="init"/>
        </dgm:presLayoutVars>
      </dgm:prSet>
      <dgm:spPr/>
    </dgm:pt>
    <dgm:pt modelId="{ABED7DAA-06CB-4563-91B8-6DC64955CC64}" type="pres">
      <dgm:prSet presAssocID="{A4C43BFC-9ABF-43FE-BE5A-5CE5BF9E561D}" presName="rootComposite" presStyleCnt="0"/>
      <dgm:spPr/>
    </dgm:pt>
    <dgm:pt modelId="{E4E1BDA6-DE7A-4B89-9969-9CCFAF2C737D}" type="pres">
      <dgm:prSet presAssocID="{A4C43BFC-9ABF-43FE-BE5A-5CE5BF9E561D}" presName="rootText" presStyleLbl="node3" presStyleIdx="1" presStyleCnt="5">
        <dgm:presLayoutVars>
          <dgm:chPref val="3"/>
        </dgm:presLayoutVars>
      </dgm:prSet>
      <dgm:spPr/>
    </dgm:pt>
    <dgm:pt modelId="{ED768CC8-745C-4833-9857-1DBC7E8AD126}" type="pres">
      <dgm:prSet presAssocID="{A4C43BFC-9ABF-43FE-BE5A-5CE5BF9E561D}" presName="rootConnector" presStyleLbl="node3" presStyleIdx="1" presStyleCnt="5"/>
      <dgm:spPr/>
    </dgm:pt>
    <dgm:pt modelId="{DFFC37B9-7A6F-425B-989F-6BBED51744C7}" type="pres">
      <dgm:prSet presAssocID="{A4C43BFC-9ABF-43FE-BE5A-5CE5BF9E561D}" presName="hierChild4" presStyleCnt="0"/>
      <dgm:spPr/>
    </dgm:pt>
    <dgm:pt modelId="{2544C52B-B862-4A8C-8C2D-6463017CEF37}" type="pres">
      <dgm:prSet presAssocID="{A4C43BFC-9ABF-43FE-BE5A-5CE5BF9E561D}" presName="hierChild5" presStyleCnt="0"/>
      <dgm:spPr/>
    </dgm:pt>
    <dgm:pt modelId="{FA1BFCEC-0764-4872-B786-88956BF2A73F}" type="pres">
      <dgm:prSet presAssocID="{35B74648-92E9-4EB8-9ED4-8C442957C86F}" presName="Name37" presStyleLbl="parChTrans1D3" presStyleIdx="2" presStyleCnt="5"/>
      <dgm:spPr/>
    </dgm:pt>
    <dgm:pt modelId="{B677E66F-B7C7-4188-9FA5-3406D081AACD}" type="pres">
      <dgm:prSet presAssocID="{41635785-EC44-4CB1-B534-E8572E352038}" presName="hierRoot2" presStyleCnt="0">
        <dgm:presLayoutVars>
          <dgm:hierBranch val="init"/>
        </dgm:presLayoutVars>
      </dgm:prSet>
      <dgm:spPr/>
    </dgm:pt>
    <dgm:pt modelId="{5936600F-BEDB-475C-A50E-534265B13CE1}" type="pres">
      <dgm:prSet presAssocID="{41635785-EC44-4CB1-B534-E8572E352038}" presName="rootComposite" presStyleCnt="0"/>
      <dgm:spPr/>
    </dgm:pt>
    <dgm:pt modelId="{9F716841-C62B-465D-B7CD-8640F11002C3}" type="pres">
      <dgm:prSet presAssocID="{41635785-EC44-4CB1-B534-E8572E352038}" presName="rootText" presStyleLbl="node3" presStyleIdx="2" presStyleCnt="5">
        <dgm:presLayoutVars>
          <dgm:chPref val="3"/>
        </dgm:presLayoutVars>
      </dgm:prSet>
      <dgm:spPr/>
    </dgm:pt>
    <dgm:pt modelId="{4E8CC5B6-69BD-4321-84B9-1CC48DD698F2}" type="pres">
      <dgm:prSet presAssocID="{41635785-EC44-4CB1-B534-E8572E352038}" presName="rootConnector" presStyleLbl="node3" presStyleIdx="2" presStyleCnt="5"/>
      <dgm:spPr/>
    </dgm:pt>
    <dgm:pt modelId="{491A7F6E-2DB1-47DC-BE63-42C1E0800600}" type="pres">
      <dgm:prSet presAssocID="{41635785-EC44-4CB1-B534-E8572E352038}" presName="hierChild4" presStyleCnt="0"/>
      <dgm:spPr/>
    </dgm:pt>
    <dgm:pt modelId="{E52676FF-F240-406F-9B97-9A9D64D5D1C9}" type="pres">
      <dgm:prSet presAssocID="{41635785-EC44-4CB1-B534-E8572E352038}" presName="hierChild5" presStyleCnt="0"/>
      <dgm:spPr/>
    </dgm:pt>
    <dgm:pt modelId="{FD55C8F7-1BA2-45B8-919F-2CB80A8C7351}" type="pres">
      <dgm:prSet presAssocID="{FD2A78F5-9625-48C2-B4B7-6456CA123525}" presName="Name37" presStyleLbl="parChTrans1D3" presStyleIdx="3" presStyleCnt="5"/>
      <dgm:spPr/>
    </dgm:pt>
    <dgm:pt modelId="{344AD61D-7045-45D7-B337-7AF77ADD94C2}" type="pres">
      <dgm:prSet presAssocID="{04B31192-D7DA-4DFE-BAE1-D85EF862D0C1}" presName="hierRoot2" presStyleCnt="0">
        <dgm:presLayoutVars>
          <dgm:hierBranch val="init"/>
        </dgm:presLayoutVars>
      </dgm:prSet>
      <dgm:spPr/>
    </dgm:pt>
    <dgm:pt modelId="{56A3E655-DF7A-4734-8C26-F326B86F5AEF}" type="pres">
      <dgm:prSet presAssocID="{04B31192-D7DA-4DFE-BAE1-D85EF862D0C1}" presName="rootComposite" presStyleCnt="0"/>
      <dgm:spPr/>
    </dgm:pt>
    <dgm:pt modelId="{20F64D08-796E-4759-8F45-4FBFE879570F}" type="pres">
      <dgm:prSet presAssocID="{04B31192-D7DA-4DFE-BAE1-D85EF862D0C1}" presName="rootText" presStyleLbl="node3" presStyleIdx="3" presStyleCnt="5">
        <dgm:presLayoutVars>
          <dgm:chPref val="3"/>
        </dgm:presLayoutVars>
      </dgm:prSet>
      <dgm:spPr/>
    </dgm:pt>
    <dgm:pt modelId="{7A793BD4-56A4-4EC9-829F-8F0BAFE66E25}" type="pres">
      <dgm:prSet presAssocID="{04B31192-D7DA-4DFE-BAE1-D85EF862D0C1}" presName="rootConnector" presStyleLbl="node3" presStyleIdx="3" presStyleCnt="5"/>
      <dgm:spPr/>
    </dgm:pt>
    <dgm:pt modelId="{11C04947-2069-4B0C-87B3-B7E2C889C7FF}" type="pres">
      <dgm:prSet presAssocID="{04B31192-D7DA-4DFE-BAE1-D85EF862D0C1}" presName="hierChild4" presStyleCnt="0"/>
      <dgm:spPr/>
    </dgm:pt>
    <dgm:pt modelId="{55FC3E9A-D9FF-4DFB-96E0-7B4DBDD14EB4}" type="pres">
      <dgm:prSet presAssocID="{04B31192-D7DA-4DFE-BAE1-D85EF862D0C1}" presName="hierChild5" presStyleCnt="0"/>
      <dgm:spPr/>
    </dgm:pt>
    <dgm:pt modelId="{F3E538A4-0240-49CC-AD2A-3928649A0ABF}" type="pres">
      <dgm:prSet presAssocID="{05AD4DD0-BD86-4815-A43A-88B6235A8920}" presName="Name37" presStyleLbl="parChTrans1D3" presStyleIdx="4" presStyleCnt="5"/>
      <dgm:spPr/>
    </dgm:pt>
    <dgm:pt modelId="{EA786AB8-8010-4E79-99C7-58BBEA0F733C}" type="pres">
      <dgm:prSet presAssocID="{CDCD1750-D791-4ED5-9AC0-FC18C7353C92}" presName="hierRoot2" presStyleCnt="0">
        <dgm:presLayoutVars>
          <dgm:hierBranch val="init"/>
        </dgm:presLayoutVars>
      </dgm:prSet>
      <dgm:spPr/>
    </dgm:pt>
    <dgm:pt modelId="{05E70D21-7ADE-448C-86D2-4EAA72F34E2C}" type="pres">
      <dgm:prSet presAssocID="{CDCD1750-D791-4ED5-9AC0-FC18C7353C92}" presName="rootComposite" presStyleCnt="0"/>
      <dgm:spPr/>
    </dgm:pt>
    <dgm:pt modelId="{89A02120-3DAA-4BFB-AAEA-BB7BB0CF6333}" type="pres">
      <dgm:prSet presAssocID="{CDCD1750-D791-4ED5-9AC0-FC18C7353C92}" presName="rootText" presStyleLbl="node3" presStyleIdx="4" presStyleCnt="5">
        <dgm:presLayoutVars>
          <dgm:chPref val="3"/>
        </dgm:presLayoutVars>
      </dgm:prSet>
      <dgm:spPr/>
    </dgm:pt>
    <dgm:pt modelId="{D6A4329C-A2D0-4631-8212-ABE36CF5E3FF}" type="pres">
      <dgm:prSet presAssocID="{CDCD1750-D791-4ED5-9AC0-FC18C7353C92}" presName="rootConnector" presStyleLbl="node3" presStyleIdx="4" presStyleCnt="5"/>
      <dgm:spPr/>
    </dgm:pt>
    <dgm:pt modelId="{077EAF63-BCC6-4AAF-A9C4-1A09701A5AA8}" type="pres">
      <dgm:prSet presAssocID="{CDCD1750-D791-4ED5-9AC0-FC18C7353C92}" presName="hierChild4" presStyleCnt="0"/>
      <dgm:spPr/>
    </dgm:pt>
    <dgm:pt modelId="{7ADCCF51-3FA8-4E1F-9F0A-FE73927F49F9}" type="pres">
      <dgm:prSet presAssocID="{CDCD1750-D791-4ED5-9AC0-FC18C7353C92}" presName="hierChild5" presStyleCnt="0"/>
      <dgm:spPr/>
    </dgm:pt>
    <dgm:pt modelId="{30A1B767-A8CA-4BA3-A7D2-5C699529D1C5}" type="pres">
      <dgm:prSet presAssocID="{E299D158-1FA9-4FCC-9B62-4033D7A09218}" presName="hierChild5" presStyleCnt="0"/>
      <dgm:spPr/>
    </dgm:pt>
    <dgm:pt modelId="{C788E245-9581-45FD-A0D6-33961E838CB5}" type="pres">
      <dgm:prSet presAssocID="{247A888E-58CB-47D2-A453-8FC372FAC74B}" presName="hierChild3" presStyleCnt="0"/>
      <dgm:spPr/>
    </dgm:pt>
    <dgm:pt modelId="{91AC730F-4ED1-4690-B664-D055848F527C}" type="pres">
      <dgm:prSet presAssocID="{3B674982-E37B-4655-80C9-E01844178A0F}" presName="Name111" presStyleLbl="parChTrans1D2" presStyleIdx="5" presStyleCnt="6"/>
      <dgm:spPr/>
    </dgm:pt>
    <dgm:pt modelId="{55C8CB34-9A11-4A88-A001-A7997FB548C3}" type="pres">
      <dgm:prSet presAssocID="{C2896D59-FCF2-4C88-AB82-A6A8E10319BB}" presName="hierRoot3" presStyleCnt="0">
        <dgm:presLayoutVars>
          <dgm:hierBranch val="init"/>
        </dgm:presLayoutVars>
      </dgm:prSet>
      <dgm:spPr/>
    </dgm:pt>
    <dgm:pt modelId="{B4C2F51A-78E7-46AB-9BB2-1B3D18E1DDD2}" type="pres">
      <dgm:prSet presAssocID="{C2896D59-FCF2-4C88-AB82-A6A8E10319BB}" presName="rootComposite3" presStyleCnt="0"/>
      <dgm:spPr/>
    </dgm:pt>
    <dgm:pt modelId="{0DBC9C54-3151-41D7-A222-6534AE2D8161}" type="pres">
      <dgm:prSet presAssocID="{C2896D59-FCF2-4C88-AB82-A6A8E10319BB}" presName="rootText3" presStyleLbl="asst1" presStyleIdx="0" presStyleCnt="1" custScaleX="260466" custScaleY="198193" custLinFactNeighborX="-845" custLinFactNeighborY="-20120">
        <dgm:presLayoutVars>
          <dgm:chPref val="3"/>
        </dgm:presLayoutVars>
      </dgm:prSet>
      <dgm:spPr>
        <a:prstGeom prst="ellipse">
          <a:avLst/>
        </a:prstGeom>
      </dgm:spPr>
    </dgm:pt>
    <dgm:pt modelId="{BBCDFB67-F038-4966-9DFB-D55B45767D3C}" type="pres">
      <dgm:prSet presAssocID="{C2896D59-FCF2-4C88-AB82-A6A8E10319BB}" presName="rootConnector3" presStyleLbl="asst1" presStyleIdx="0" presStyleCnt="1"/>
      <dgm:spPr/>
    </dgm:pt>
    <dgm:pt modelId="{7FB67605-2EA9-4BA6-AB4B-BCE8423C084A}" type="pres">
      <dgm:prSet presAssocID="{C2896D59-FCF2-4C88-AB82-A6A8E10319BB}" presName="hierChild6" presStyleCnt="0"/>
      <dgm:spPr/>
    </dgm:pt>
    <dgm:pt modelId="{F9E38AFB-2F6C-4632-97E5-2E806C82BB44}" type="pres">
      <dgm:prSet presAssocID="{C2896D59-FCF2-4C88-AB82-A6A8E10319BB}" presName="hierChild7" presStyleCnt="0"/>
      <dgm:spPr/>
    </dgm:pt>
  </dgm:ptLst>
  <dgm:cxnLst>
    <dgm:cxn modelId="{23E4C802-5371-47F9-B4C3-7CF6D989C4B1}" type="presOf" srcId="{639865F3-EF92-4EB1-ADC3-F8C14EB1C067}" destId="{452EC324-DFEC-4D30-A538-B208326BA898}" srcOrd="0" destOrd="0" presId="urn:microsoft.com/office/officeart/2005/8/layout/orgChart1"/>
    <dgm:cxn modelId="{4CFC0507-9D09-4138-81D6-38F8F5832B2A}" type="presOf" srcId="{51286ADE-DD82-4339-AAFA-20BF4F4E215B}" destId="{BDE3BCC2-EB91-48BA-B3DB-CC4A640091CD}" srcOrd="0" destOrd="0" presId="urn:microsoft.com/office/officeart/2005/8/layout/orgChart1"/>
    <dgm:cxn modelId="{C4981C10-1549-4D55-8570-248DC23825EA}" type="presOf" srcId="{01CEA50A-B493-4999-BF93-EBA4D25203AE}" destId="{DDF93512-4C0D-4E12-AEC1-C4E1085D7B79}" srcOrd="1" destOrd="0" presId="urn:microsoft.com/office/officeart/2005/8/layout/orgChart1"/>
    <dgm:cxn modelId="{18434E10-13C8-4F13-992E-4B777A662784}" type="presOf" srcId="{CE245A0E-3320-441E-AF60-7F70CE69A669}" destId="{4A74F551-FA6C-4CBE-A33A-AEC91309C6E0}" srcOrd="0" destOrd="0" presId="urn:microsoft.com/office/officeart/2005/8/layout/orgChart1"/>
    <dgm:cxn modelId="{F0DF8F10-409D-45E5-B203-B88984A6058C}" srcId="{E299D158-1FA9-4FCC-9B62-4033D7A09218}" destId="{A4C43BFC-9ABF-43FE-BE5A-5CE5BF9E561D}" srcOrd="0" destOrd="0" parTransId="{51286ADE-DD82-4339-AAFA-20BF4F4E215B}" sibTransId="{89878A54-A079-4124-BBBF-4C529361F2BF}"/>
    <dgm:cxn modelId="{BE31BE17-9BCC-4451-AF7B-12AEED8596FB}" srcId="{E299D158-1FA9-4FCC-9B62-4033D7A09218}" destId="{CDCD1750-D791-4ED5-9AC0-FC18C7353C92}" srcOrd="3" destOrd="0" parTransId="{05AD4DD0-BD86-4815-A43A-88B6235A8920}" sibTransId="{79F58FF7-6A5F-40BE-86C6-B1405932996D}"/>
    <dgm:cxn modelId="{716C5018-3163-4A8B-B476-594A95818FA9}" type="presOf" srcId="{41635785-EC44-4CB1-B534-E8572E352038}" destId="{4E8CC5B6-69BD-4321-84B9-1CC48DD698F2}" srcOrd="1" destOrd="0" presId="urn:microsoft.com/office/officeart/2005/8/layout/orgChart1"/>
    <dgm:cxn modelId="{49ED211B-3229-4295-8723-C16EAADA9098}" type="presOf" srcId="{35B74648-92E9-4EB8-9ED4-8C442957C86F}" destId="{FA1BFCEC-0764-4872-B786-88956BF2A73F}" srcOrd="0" destOrd="0" presId="urn:microsoft.com/office/officeart/2005/8/layout/orgChart1"/>
    <dgm:cxn modelId="{35856520-F83E-435E-8BB6-036BFC1A9E24}" type="presOf" srcId="{7CB0A2F1-0969-4870-945A-4413B7AC2709}" destId="{B3BE5F26-290F-41D3-99FA-FAD375EA69E7}" srcOrd="1" destOrd="0" presId="urn:microsoft.com/office/officeart/2005/8/layout/orgChart1"/>
    <dgm:cxn modelId="{60A6BB29-4D29-42DF-B8FE-957079D5E8B6}" srcId="{247A888E-58CB-47D2-A453-8FC372FAC74B}" destId="{7CB0A2F1-0969-4870-945A-4413B7AC2709}" srcOrd="1" destOrd="0" parTransId="{CE245A0E-3320-441E-AF60-7F70CE69A669}" sibTransId="{1F87C0DE-E314-4F51-866B-733447BD53BF}"/>
    <dgm:cxn modelId="{794EB42B-C7A0-4525-9A02-B7C84BFDED7C}" type="presOf" srcId="{7CB0A2F1-0969-4870-945A-4413B7AC2709}" destId="{EE9E45BE-2555-4E5B-AABB-99EBDFFEA38B}" srcOrd="0" destOrd="0" presId="urn:microsoft.com/office/officeart/2005/8/layout/orgChart1"/>
    <dgm:cxn modelId="{D2780A37-44BE-49EF-B9A7-FBA95A7F2768}" type="presOf" srcId="{247A888E-58CB-47D2-A453-8FC372FAC74B}" destId="{5CE5237B-E841-4FB4-93DB-9881FCAAFB95}" srcOrd="0" destOrd="0" presId="urn:microsoft.com/office/officeart/2005/8/layout/orgChart1"/>
    <dgm:cxn modelId="{BC9F8D37-FCF9-4409-9476-BE672755870F}" type="presOf" srcId="{8E8775BE-D9E6-4C1C-A444-171C125AD8CE}" destId="{A654D5AE-922A-4EA6-B1E0-74FF53A6FEC8}" srcOrd="0" destOrd="0" presId="urn:microsoft.com/office/officeart/2005/8/layout/orgChart1"/>
    <dgm:cxn modelId="{8558CE3A-312B-4CEA-91BB-1F40F0D9FB6A}" type="presOf" srcId="{C2896D59-FCF2-4C88-AB82-A6A8E10319BB}" destId="{BBCDFB67-F038-4966-9DFB-D55B45767D3C}" srcOrd="1" destOrd="0" presId="urn:microsoft.com/office/officeart/2005/8/layout/orgChart1"/>
    <dgm:cxn modelId="{28CDB73F-D4F0-4A99-8B5C-6520FF7D69FA}" type="presOf" srcId="{AD555066-8A5C-4A38-9A64-4FFBFF6AA9E3}" destId="{44FF1C77-169C-455B-8367-2CDDF6E3B90E}" srcOrd="1" destOrd="0" presId="urn:microsoft.com/office/officeart/2005/8/layout/orgChart1"/>
    <dgm:cxn modelId="{3BE99E5D-97C6-442D-BEBC-E9F755417CAF}" srcId="{247A888E-58CB-47D2-A453-8FC372FAC74B}" destId="{E299D158-1FA9-4FCC-9B62-4033D7A09218}" srcOrd="5" destOrd="0" parTransId="{019F71CE-0C8E-49DA-B113-640941E94709}" sibTransId="{840584FA-CB5E-43A6-9E43-04895C104F5E}"/>
    <dgm:cxn modelId="{C135CA60-E4DF-4C79-BC5C-FACB23A62AF9}" type="presOf" srcId="{8E8775BE-D9E6-4C1C-A444-171C125AD8CE}" destId="{AD601215-4035-4FFC-8CD7-90A027550535}" srcOrd="1" destOrd="0" presId="urn:microsoft.com/office/officeart/2005/8/layout/orgChart1"/>
    <dgm:cxn modelId="{B5887162-72D7-4440-8E3D-C2C046F16A9E}" type="presOf" srcId="{FD2A78F5-9625-48C2-B4B7-6456CA123525}" destId="{FD55C8F7-1BA2-45B8-919F-2CB80A8C7351}" srcOrd="0" destOrd="0" presId="urn:microsoft.com/office/officeart/2005/8/layout/orgChart1"/>
    <dgm:cxn modelId="{2F12A962-6A5A-4196-A307-12B8405430E1}" type="presOf" srcId="{0222DAEB-5636-4106-86CD-2C2D05015C8D}" destId="{0A30BB9B-7B4D-44E1-BEB1-B6C8AFC6F37E}" srcOrd="0" destOrd="0" presId="urn:microsoft.com/office/officeart/2005/8/layout/orgChart1"/>
    <dgm:cxn modelId="{8DCF5065-27FC-46F0-A690-3194A0B9B1B4}" srcId="{247A888E-58CB-47D2-A453-8FC372FAC74B}" destId="{01CEA50A-B493-4999-BF93-EBA4D25203AE}" srcOrd="2" destOrd="0" parTransId="{F4AD86DC-34C5-4581-A3D0-6E909ADA24A8}" sibTransId="{CE877D8C-8BE5-430B-A670-312BDFEC629C}"/>
    <dgm:cxn modelId="{D36DB045-AAC4-4B2E-8419-C7B575F40C8F}" type="presOf" srcId="{B88AD39C-2A50-4587-9089-44E241A8702E}" destId="{27D18345-1CD7-4F99-B776-194BC0E273BA}" srcOrd="0" destOrd="0" presId="urn:microsoft.com/office/officeart/2005/8/layout/orgChart1"/>
    <dgm:cxn modelId="{3E960868-7CED-4D28-8449-DE7CCC7141D9}" type="presOf" srcId="{AD555066-8A5C-4A38-9A64-4FFBFF6AA9E3}" destId="{4E4F04A9-CCB8-4C74-B02F-0F722A83161E}" srcOrd="0" destOrd="0" presId="urn:microsoft.com/office/officeart/2005/8/layout/orgChart1"/>
    <dgm:cxn modelId="{8467D169-28AB-42EF-9065-976FE74C4727}" srcId="{247A888E-58CB-47D2-A453-8FC372FAC74B}" destId="{8E8775BE-D9E6-4C1C-A444-171C125AD8CE}" srcOrd="3" destOrd="0" parTransId="{243E9251-18AD-45E1-934E-49060F74CC91}" sibTransId="{94C6D625-44DE-4B0B-BA87-B723B048DD66}"/>
    <dgm:cxn modelId="{8111654B-3D74-47BD-A19D-676279434ACB}" type="presOf" srcId="{41635785-EC44-4CB1-B534-E8572E352038}" destId="{9F716841-C62B-465D-B7CD-8640F11002C3}" srcOrd="0" destOrd="0" presId="urn:microsoft.com/office/officeart/2005/8/layout/orgChart1"/>
    <dgm:cxn modelId="{32C6926F-775B-4595-B308-4ECE38802C27}" type="presOf" srcId="{F4AD86DC-34C5-4581-A3D0-6E909ADA24A8}" destId="{6ED86D62-0E18-4FE4-A927-55B443A52CD1}" srcOrd="0" destOrd="0" presId="urn:microsoft.com/office/officeart/2005/8/layout/orgChart1"/>
    <dgm:cxn modelId="{5E75E174-4310-4842-AD9F-930DA418F393}" type="presOf" srcId="{247A888E-58CB-47D2-A453-8FC372FAC74B}" destId="{1D94095A-336A-47D7-B3A9-7FC631A9D941}" srcOrd="1" destOrd="0" presId="urn:microsoft.com/office/officeart/2005/8/layout/orgChart1"/>
    <dgm:cxn modelId="{B1FDCA79-29C1-414E-9449-AA5E8A44A849}" type="presOf" srcId="{3B674982-E37B-4655-80C9-E01844178A0F}" destId="{91AC730F-4ED1-4690-B664-D055848F527C}" srcOrd="0" destOrd="0" presId="urn:microsoft.com/office/officeart/2005/8/layout/orgChart1"/>
    <dgm:cxn modelId="{BED92D7B-8469-455A-B8D8-84D59AD65153}" type="presOf" srcId="{01CEA50A-B493-4999-BF93-EBA4D25203AE}" destId="{73D2FB3F-BAA8-41A4-8DE7-3A05EE482B21}" srcOrd="0" destOrd="0" presId="urn:microsoft.com/office/officeart/2005/8/layout/orgChart1"/>
    <dgm:cxn modelId="{5369BF7C-EBFE-4B1C-8432-9DEE6EDA064B}" type="presOf" srcId="{243E9251-18AD-45E1-934E-49060F74CC91}" destId="{EF90E7D5-CE5E-4D3B-9811-665E8C9D5FE3}" srcOrd="0" destOrd="0" presId="urn:microsoft.com/office/officeart/2005/8/layout/orgChart1"/>
    <dgm:cxn modelId="{9CCE5083-EB8D-46D8-B148-C29F0B4178CA}" srcId="{E299D158-1FA9-4FCC-9B62-4033D7A09218}" destId="{04B31192-D7DA-4DFE-BAE1-D85EF862D0C1}" srcOrd="2" destOrd="0" parTransId="{FD2A78F5-9625-48C2-B4B7-6456CA123525}" sibTransId="{BC747977-FCF3-4D7F-91BF-C6ECE3861182}"/>
    <dgm:cxn modelId="{C1B5DB84-64B8-40CE-986C-10C22C9F64FE}" type="presOf" srcId="{A4C43BFC-9ABF-43FE-BE5A-5CE5BF9E561D}" destId="{E4E1BDA6-DE7A-4B89-9969-9CCFAF2C737D}" srcOrd="0" destOrd="0" presId="urn:microsoft.com/office/officeart/2005/8/layout/orgChart1"/>
    <dgm:cxn modelId="{C4898D85-ACD0-4E2E-9130-4DA9F8E86335}" type="presOf" srcId="{C2896D59-FCF2-4C88-AB82-A6A8E10319BB}" destId="{0DBC9C54-3151-41D7-A222-6534AE2D8161}" srcOrd="0" destOrd="0" presId="urn:microsoft.com/office/officeart/2005/8/layout/orgChart1"/>
    <dgm:cxn modelId="{49F85286-ED4E-418E-A676-B51CE048A216}" type="presOf" srcId="{04B31192-D7DA-4DFE-BAE1-D85EF862D0C1}" destId="{7A793BD4-56A4-4EC9-829F-8F0BAFE66E25}" srcOrd="1" destOrd="0" presId="urn:microsoft.com/office/officeart/2005/8/layout/orgChart1"/>
    <dgm:cxn modelId="{6DDD0789-6BB3-4647-B373-D12F592988A0}" type="presOf" srcId="{CDCD1750-D791-4ED5-9AC0-FC18C7353C92}" destId="{89A02120-3DAA-4BFB-AAEA-BB7BB0CF6333}" srcOrd="0" destOrd="0" presId="urn:microsoft.com/office/officeart/2005/8/layout/orgChart1"/>
    <dgm:cxn modelId="{DC4FF79C-B614-4D31-B62E-C52C6A4E2FE3}" srcId="{01CEA50A-B493-4999-BF93-EBA4D25203AE}" destId="{0222DAEB-5636-4106-86CD-2C2D05015C8D}" srcOrd="0" destOrd="0" parTransId="{378097CC-1ED7-409D-A74C-81CFC634ECED}" sibTransId="{C2DD2A2C-277E-4AAF-AE64-999049DBD4F3}"/>
    <dgm:cxn modelId="{FCF1069D-EC5F-4B59-A043-91C804172394}" type="presOf" srcId="{378097CC-1ED7-409D-A74C-81CFC634ECED}" destId="{9CC6C9A8-FD93-424C-96C0-7A033A38D90D}" srcOrd="0" destOrd="0" presId="urn:microsoft.com/office/officeart/2005/8/layout/orgChart1"/>
    <dgm:cxn modelId="{6A5BC0A9-0C8C-44EC-91B2-699443727D22}" type="presOf" srcId="{04B31192-D7DA-4DFE-BAE1-D85EF862D0C1}" destId="{20F64D08-796E-4759-8F45-4FBFE879570F}" srcOrd="0" destOrd="0" presId="urn:microsoft.com/office/officeart/2005/8/layout/orgChart1"/>
    <dgm:cxn modelId="{EDE8BCAA-9EFB-4B95-9F22-154697EBC9DD}" type="presOf" srcId="{05AD4DD0-BD86-4815-A43A-88B6235A8920}" destId="{F3E538A4-0240-49CC-AD2A-3928649A0ABF}" srcOrd="0" destOrd="0" presId="urn:microsoft.com/office/officeart/2005/8/layout/orgChart1"/>
    <dgm:cxn modelId="{BD5C0FAB-561B-4EBB-A1AF-E337EB82A32A}" srcId="{B88AD39C-2A50-4587-9089-44E241A8702E}" destId="{247A888E-58CB-47D2-A453-8FC372FAC74B}" srcOrd="0" destOrd="0" parTransId="{92A3D442-E5B5-49B0-9242-7B00C5F7CDAC}" sibTransId="{446A6946-DC10-4322-B441-06EC4CD92B33}"/>
    <dgm:cxn modelId="{672E7CB0-3D9B-4345-B0DE-96FF6FC2FCDD}" srcId="{E299D158-1FA9-4FCC-9B62-4033D7A09218}" destId="{41635785-EC44-4CB1-B534-E8572E352038}" srcOrd="1" destOrd="0" parTransId="{35B74648-92E9-4EB8-9ED4-8C442957C86F}" sibTransId="{C4C9670E-5FD2-478C-B984-663CEFBB38C1}"/>
    <dgm:cxn modelId="{585639B5-E901-4268-BE2D-7CD11C7CFB26}" type="presOf" srcId="{E299D158-1FA9-4FCC-9B62-4033D7A09218}" destId="{2A3EA893-47AE-45A3-B4B2-3A56D7F8F1DA}" srcOrd="0" destOrd="0" presId="urn:microsoft.com/office/officeart/2005/8/layout/orgChart1"/>
    <dgm:cxn modelId="{E7A6B4B5-2B60-45C9-B359-3A474D6A017C}" type="presOf" srcId="{E299D158-1FA9-4FCC-9B62-4033D7A09218}" destId="{0F66701F-F6BC-49C7-BD87-71CCD7B6B93B}" srcOrd="1" destOrd="0" presId="urn:microsoft.com/office/officeart/2005/8/layout/orgChart1"/>
    <dgm:cxn modelId="{C04ECBB8-718F-458C-9977-F41A843DC077}" type="presOf" srcId="{019F71CE-0C8E-49DA-B113-640941E94709}" destId="{2F38AC8B-D69F-47DF-82DA-505FDDD7955C}" srcOrd="0" destOrd="0" presId="urn:microsoft.com/office/officeart/2005/8/layout/orgChart1"/>
    <dgm:cxn modelId="{302741C3-6DD7-4149-859D-A17795200FD4}" srcId="{247A888E-58CB-47D2-A453-8FC372FAC74B}" destId="{AD555066-8A5C-4A38-9A64-4FFBFF6AA9E3}" srcOrd="0" destOrd="0" parTransId="{639865F3-EF92-4EB1-ADC3-F8C14EB1C067}" sibTransId="{2129C049-0E19-4BC0-8C3A-4F93725299CE}"/>
    <dgm:cxn modelId="{F534A0CA-6422-4864-AD56-A4A685A11033}" type="presOf" srcId="{0222DAEB-5636-4106-86CD-2C2D05015C8D}" destId="{136C94B1-BC10-4F6D-95E2-1C39C5A33D11}" srcOrd="1" destOrd="0" presId="urn:microsoft.com/office/officeart/2005/8/layout/orgChart1"/>
    <dgm:cxn modelId="{174096D4-27D2-469D-914D-A032758D2296}" srcId="{247A888E-58CB-47D2-A453-8FC372FAC74B}" destId="{C2896D59-FCF2-4C88-AB82-A6A8E10319BB}" srcOrd="4" destOrd="0" parTransId="{3B674982-E37B-4655-80C9-E01844178A0F}" sibTransId="{FBD5D07E-04B0-4BAF-8F38-DB6DFDE00300}"/>
    <dgm:cxn modelId="{16E3A6E8-22EF-4019-953E-75D8C993FE3B}" type="presOf" srcId="{CDCD1750-D791-4ED5-9AC0-FC18C7353C92}" destId="{D6A4329C-A2D0-4631-8212-ABE36CF5E3FF}" srcOrd="1" destOrd="0" presId="urn:microsoft.com/office/officeart/2005/8/layout/orgChart1"/>
    <dgm:cxn modelId="{44C972FC-6858-496B-A5E2-87D76DCA4BDB}" type="presOf" srcId="{A4C43BFC-9ABF-43FE-BE5A-5CE5BF9E561D}" destId="{ED768CC8-745C-4833-9857-1DBC7E8AD126}" srcOrd="1" destOrd="0" presId="urn:microsoft.com/office/officeart/2005/8/layout/orgChart1"/>
    <dgm:cxn modelId="{7CEFD983-821D-412D-BE27-61E8BCD6034A}" type="presParOf" srcId="{27D18345-1CD7-4F99-B776-194BC0E273BA}" destId="{C1BD33F2-CB3C-48D2-A322-9A5678D3127B}" srcOrd="0" destOrd="0" presId="urn:microsoft.com/office/officeart/2005/8/layout/orgChart1"/>
    <dgm:cxn modelId="{D1263753-9E32-4791-B435-7A229F043809}" type="presParOf" srcId="{C1BD33F2-CB3C-48D2-A322-9A5678D3127B}" destId="{9B20DD15-94AB-4389-AA58-2B9D82B8D46D}" srcOrd="0" destOrd="0" presId="urn:microsoft.com/office/officeart/2005/8/layout/orgChart1"/>
    <dgm:cxn modelId="{728C4E12-571E-4203-AC47-EDA211416C07}" type="presParOf" srcId="{9B20DD15-94AB-4389-AA58-2B9D82B8D46D}" destId="{5CE5237B-E841-4FB4-93DB-9881FCAAFB95}" srcOrd="0" destOrd="0" presId="urn:microsoft.com/office/officeart/2005/8/layout/orgChart1"/>
    <dgm:cxn modelId="{09BDBF6A-F345-4441-BD80-AB14FD67103F}" type="presParOf" srcId="{9B20DD15-94AB-4389-AA58-2B9D82B8D46D}" destId="{1D94095A-336A-47D7-B3A9-7FC631A9D941}" srcOrd="1" destOrd="0" presId="urn:microsoft.com/office/officeart/2005/8/layout/orgChart1"/>
    <dgm:cxn modelId="{40A88349-6BF3-46DF-93D4-9E87C1ACB10D}" type="presParOf" srcId="{C1BD33F2-CB3C-48D2-A322-9A5678D3127B}" destId="{027C478D-58EE-4BA9-9A73-BBC507D733E4}" srcOrd="1" destOrd="0" presId="urn:microsoft.com/office/officeart/2005/8/layout/orgChart1"/>
    <dgm:cxn modelId="{8F778DD5-02C8-49AB-A57C-665CAD06160F}" type="presParOf" srcId="{027C478D-58EE-4BA9-9A73-BBC507D733E4}" destId="{452EC324-DFEC-4D30-A538-B208326BA898}" srcOrd="0" destOrd="0" presId="urn:microsoft.com/office/officeart/2005/8/layout/orgChart1"/>
    <dgm:cxn modelId="{F6668B75-794C-4091-A108-A8E1855AACAB}" type="presParOf" srcId="{027C478D-58EE-4BA9-9A73-BBC507D733E4}" destId="{43FC57E7-2EB7-48D3-B7D5-A16837A992A1}" srcOrd="1" destOrd="0" presId="urn:microsoft.com/office/officeart/2005/8/layout/orgChart1"/>
    <dgm:cxn modelId="{6E461A08-DEF6-4D3F-BA61-BCD17B907166}" type="presParOf" srcId="{43FC57E7-2EB7-48D3-B7D5-A16837A992A1}" destId="{3EDB7176-9516-48F0-97BE-D1159CC4F5A2}" srcOrd="0" destOrd="0" presId="urn:microsoft.com/office/officeart/2005/8/layout/orgChart1"/>
    <dgm:cxn modelId="{30CD8859-346B-4EA3-A259-9A8165FB59F1}" type="presParOf" srcId="{3EDB7176-9516-48F0-97BE-D1159CC4F5A2}" destId="{4E4F04A9-CCB8-4C74-B02F-0F722A83161E}" srcOrd="0" destOrd="0" presId="urn:microsoft.com/office/officeart/2005/8/layout/orgChart1"/>
    <dgm:cxn modelId="{B4AD1B93-19EA-42C8-99CE-4D2C493412DD}" type="presParOf" srcId="{3EDB7176-9516-48F0-97BE-D1159CC4F5A2}" destId="{44FF1C77-169C-455B-8367-2CDDF6E3B90E}" srcOrd="1" destOrd="0" presId="urn:microsoft.com/office/officeart/2005/8/layout/orgChart1"/>
    <dgm:cxn modelId="{84825E17-5DB0-48F8-9ABD-DD8D19D37B2E}" type="presParOf" srcId="{43FC57E7-2EB7-48D3-B7D5-A16837A992A1}" destId="{286048DE-C450-470D-BC1B-BE83D641353E}" srcOrd="1" destOrd="0" presId="urn:microsoft.com/office/officeart/2005/8/layout/orgChart1"/>
    <dgm:cxn modelId="{4CBB61AD-F517-4C7D-A948-F0CBC54100B0}" type="presParOf" srcId="{43FC57E7-2EB7-48D3-B7D5-A16837A992A1}" destId="{98F3436A-6EAF-43AB-B1AF-7153C4B890E2}" srcOrd="2" destOrd="0" presId="urn:microsoft.com/office/officeart/2005/8/layout/orgChart1"/>
    <dgm:cxn modelId="{27303D2A-F431-4476-A051-5727B01EE023}" type="presParOf" srcId="{027C478D-58EE-4BA9-9A73-BBC507D733E4}" destId="{4A74F551-FA6C-4CBE-A33A-AEC91309C6E0}" srcOrd="2" destOrd="0" presId="urn:microsoft.com/office/officeart/2005/8/layout/orgChart1"/>
    <dgm:cxn modelId="{0D337429-B59B-4AAA-9768-3B0C000909C4}" type="presParOf" srcId="{027C478D-58EE-4BA9-9A73-BBC507D733E4}" destId="{54B7DF01-DE98-447A-A500-1A14ABDA9739}" srcOrd="3" destOrd="0" presId="urn:microsoft.com/office/officeart/2005/8/layout/orgChart1"/>
    <dgm:cxn modelId="{AB786232-C781-4CA2-A02E-F1EEB60765EB}" type="presParOf" srcId="{54B7DF01-DE98-447A-A500-1A14ABDA9739}" destId="{6EA82765-8260-4187-8E79-FA200FC28FB4}" srcOrd="0" destOrd="0" presId="urn:microsoft.com/office/officeart/2005/8/layout/orgChart1"/>
    <dgm:cxn modelId="{2B2B3CF6-5464-46F1-A8CE-0FB8D90198AA}" type="presParOf" srcId="{6EA82765-8260-4187-8E79-FA200FC28FB4}" destId="{EE9E45BE-2555-4E5B-AABB-99EBDFFEA38B}" srcOrd="0" destOrd="0" presId="urn:microsoft.com/office/officeart/2005/8/layout/orgChart1"/>
    <dgm:cxn modelId="{5213463F-234F-4CA2-8C9E-86399F0DF7E6}" type="presParOf" srcId="{6EA82765-8260-4187-8E79-FA200FC28FB4}" destId="{B3BE5F26-290F-41D3-99FA-FAD375EA69E7}" srcOrd="1" destOrd="0" presId="urn:microsoft.com/office/officeart/2005/8/layout/orgChart1"/>
    <dgm:cxn modelId="{94589F4E-7D3E-458F-B30F-BF7A3BE2A139}" type="presParOf" srcId="{54B7DF01-DE98-447A-A500-1A14ABDA9739}" destId="{DB0A8566-F9E2-4EC4-95AE-B2D5EE527F89}" srcOrd="1" destOrd="0" presId="urn:microsoft.com/office/officeart/2005/8/layout/orgChart1"/>
    <dgm:cxn modelId="{3D9D59D6-51E9-4098-9DE4-8F03258F2058}" type="presParOf" srcId="{54B7DF01-DE98-447A-A500-1A14ABDA9739}" destId="{D12A0A21-4DDE-4CEC-AEE3-FEE0FA3BC2DD}" srcOrd="2" destOrd="0" presId="urn:microsoft.com/office/officeart/2005/8/layout/orgChart1"/>
    <dgm:cxn modelId="{872CF000-4871-49AB-AAED-9F34686308A8}" type="presParOf" srcId="{027C478D-58EE-4BA9-9A73-BBC507D733E4}" destId="{6ED86D62-0E18-4FE4-A927-55B443A52CD1}" srcOrd="4" destOrd="0" presId="urn:microsoft.com/office/officeart/2005/8/layout/orgChart1"/>
    <dgm:cxn modelId="{A7562F8A-67AE-4739-852B-935119D7A50C}" type="presParOf" srcId="{027C478D-58EE-4BA9-9A73-BBC507D733E4}" destId="{F421423E-FBDE-4C86-BFF3-8F17E7DBBE79}" srcOrd="5" destOrd="0" presId="urn:microsoft.com/office/officeart/2005/8/layout/orgChart1"/>
    <dgm:cxn modelId="{49A9E4D9-1098-48B8-B710-F50F33CEE03E}" type="presParOf" srcId="{F421423E-FBDE-4C86-BFF3-8F17E7DBBE79}" destId="{05E35BE5-E561-4E84-BA4E-807E47B59C13}" srcOrd="0" destOrd="0" presId="urn:microsoft.com/office/officeart/2005/8/layout/orgChart1"/>
    <dgm:cxn modelId="{08E88656-667B-48BA-A28F-EFDA06AAF5B7}" type="presParOf" srcId="{05E35BE5-E561-4E84-BA4E-807E47B59C13}" destId="{73D2FB3F-BAA8-41A4-8DE7-3A05EE482B21}" srcOrd="0" destOrd="0" presId="urn:microsoft.com/office/officeart/2005/8/layout/orgChart1"/>
    <dgm:cxn modelId="{F84E4760-4C8F-4013-A1CA-2B9D41B7A92A}" type="presParOf" srcId="{05E35BE5-E561-4E84-BA4E-807E47B59C13}" destId="{DDF93512-4C0D-4E12-AEC1-C4E1085D7B79}" srcOrd="1" destOrd="0" presId="urn:microsoft.com/office/officeart/2005/8/layout/orgChart1"/>
    <dgm:cxn modelId="{9ACCA1E3-23E8-4ED6-9CAD-8212BB0CAC98}" type="presParOf" srcId="{F421423E-FBDE-4C86-BFF3-8F17E7DBBE79}" destId="{A14E324F-7D08-4BC7-8BE1-86AD28052AC4}" srcOrd="1" destOrd="0" presId="urn:microsoft.com/office/officeart/2005/8/layout/orgChart1"/>
    <dgm:cxn modelId="{06D888CE-2013-486F-B0B8-D6F9AAA80DE1}" type="presParOf" srcId="{A14E324F-7D08-4BC7-8BE1-86AD28052AC4}" destId="{9CC6C9A8-FD93-424C-96C0-7A033A38D90D}" srcOrd="0" destOrd="0" presId="urn:microsoft.com/office/officeart/2005/8/layout/orgChart1"/>
    <dgm:cxn modelId="{AC03B539-9B64-451A-BA30-B2F492BBC6A1}" type="presParOf" srcId="{A14E324F-7D08-4BC7-8BE1-86AD28052AC4}" destId="{1ED19A26-AFDB-4155-B57B-2AADE8641F2F}" srcOrd="1" destOrd="0" presId="urn:microsoft.com/office/officeart/2005/8/layout/orgChart1"/>
    <dgm:cxn modelId="{0A5A914F-A125-42BD-98AF-9BC1A0B8A4A0}" type="presParOf" srcId="{1ED19A26-AFDB-4155-B57B-2AADE8641F2F}" destId="{84BA041F-D2BF-4870-9AB0-3455930ABCE8}" srcOrd="0" destOrd="0" presId="urn:microsoft.com/office/officeart/2005/8/layout/orgChart1"/>
    <dgm:cxn modelId="{88E7C25D-B120-4705-BA0A-2E524C08B13F}" type="presParOf" srcId="{84BA041F-D2BF-4870-9AB0-3455930ABCE8}" destId="{0A30BB9B-7B4D-44E1-BEB1-B6C8AFC6F37E}" srcOrd="0" destOrd="0" presId="urn:microsoft.com/office/officeart/2005/8/layout/orgChart1"/>
    <dgm:cxn modelId="{CFED3BB3-17C9-4E4B-9AC2-2E895437DFB1}" type="presParOf" srcId="{84BA041F-D2BF-4870-9AB0-3455930ABCE8}" destId="{136C94B1-BC10-4F6D-95E2-1C39C5A33D11}" srcOrd="1" destOrd="0" presId="urn:microsoft.com/office/officeart/2005/8/layout/orgChart1"/>
    <dgm:cxn modelId="{DF07D50F-3953-4A89-BF8C-506ABD337FDD}" type="presParOf" srcId="{1ED19A26-AFDB-4155-B57B-2AADE8641F2F}" destId="{11E700C0-13CA-4287-BC42-7E158BEADBF6}" srcOrd="1" destOrd="0" presId="urn:microsoft.com/office/officeart/2005/8/layout/orgChart1"/>
    <dgm:cxn modelId="{6B1D5992-D29E-4C53-ACF5-C77195F3B0AA}" type="presParOf" srcId="{1ED19A26-AFDB-4155-B57B-2AADE8641F2F}" destId="{4EB7C840-9D06-400B-A13F-C70AD2B88CFC}" srcOrd="2" destOrd="0" presId="urn:microsoft.com/office/officeart/2005/8/layout/orgChart1"/>
    <dgm:cxn modelId="{E1EDC18B-29B0-4A2A-AC1B-F07141D8DA9A}" type="presParOf" srcId="{F421423E-FBDE-4C86-BFF3-8F17E7DBBE79}" destId="{5F80E702-DD52-4E49-8E4C-91D8038B4A34}" srcOrd="2" destOrd="0" presId="urn:microsoft.com/office/officeart/2005/8/layout/orgChart1"/>
    <dgm:cxn modelId="{04263113-E8C6-40E0-AB1B-9D0E7C691059}" type="presParOf" srcId="{027C478D-58EE-4BA9-9A73-BBC507D733E4}" destId="{EF90E7D5-CE5E-4D3B-9811-665E8C9D5FE3}" srcOrd="6" destOrd="0" presId="urn:microsoft.com/office/officeart/2005/8/layout/orgChart1"/>
    <dgm:cxn modelId="{297B0D0B-121D-41AF-A881-BABD1540A582}" type="presParOf" srcId="{027C478D-58EE-4BA9-9A73-BBC507D733E4}" destId="{4324E484-5DB7-49CC-A313-D9C21D93AB01}" srcOrd="7" destOrd="0" presId="urn:microsoft.com/office/officeart/2005/8/layout/orgChart1"/>
    <dgm:cxn modelId="{090CE8D3-E159-4730-AA1E-30F1EF674E0E}" type="presParOf" srcId="{4324E484-5DB7-49CC-A313-D9C21D93AB01}" destId="{05852859-6DAC-449C-AB9F-954539C23EFF}" srcOrd="0" destOrd="0" presId="urn:microsoft.com/office/officeart/2005/8/layout/orgChart1"/>
    <dgm:cxn modelId="{2E2F197C-B24D-4A18-951E-1B75853E8B86}" type="presParOf" srcId="{05852859-6DAC-449C-AB9F-954539C23EFF}" destId="{A654D5AE-922A-4EA6-B1E0-74FF53A6FEC8}" srcOrd="0" destOrd="0" presId="urn:microsoft.com/office/officeart/2005/8/layout/orgChart1"/>
    <dgm:cxn modelId="{E9C0952D-7723-4423-8E28-E1F455F57045}" type="presParOf" srcId="{05852859-6DAC-449C-AB9F-954539C23EFF}" destId="{AD601215-4035-4FFC-8CD7-90A027550535}" srcOrd="1" destOrd="0" presId="urn:microsoft.com/office/officeart/2005/8/layout/orgChart1"/>
    <dgm:cxn modelId="{E4384BA5-4DE5-4041-A038-24DB07E31FAA}" type="presParOf" srcId="{4324E484-5DB7-49CC-A313-D9C21D93AB01}" destId="{8892D52E-FA7E-498F-B857-FC4C90DF4170}" srcOrd="1" destOrd="0" presId="urn:microsoft.com/office/officeart/2005/8/layout/orgChart1"/>
    <dgm:cxn modelId="{B445B732-7698-478A-BD75-953093EFAA7F}" type="presParOf" srcId="{4324E484-5DB7-49CC-A313-D9C21D93AB01}" destId="{135DFE22-11AD-45BB-9388-600A867AC8DA}" srcOrd="2" destOrd="0" presId="urn:microsoft.com/office/officeart/2005/8/layout/orgChart1"/>
    <dgm:cxn modelId="{33660383-A776-43CE-BDDD-1E55C2A8361C}" type="presParOf" srcId="{027C478D-58EE-4BA9-9A73-BBC507D733E4}" destId="{2F38AC8B-D69F-47DF-82DA-505FDDD7955C}" srcOrd="8" destOrd="0" presId="urn:microsoft.com/office/officeart/2005/8/layout/orgChart1"/>
    <dgm:cxn modelId="{C1A0B510-6812-4644-9D7C-8C159079D44B}" type="presParOf" srcId="{027C478D-58EE-4BA9-9A73-BBC507D733E4}" destId="{3D1AE75D-E3D5-495F-A0A8-87E33DABBA6B}" srcOrd="9" destOrd="0" presId="urn:microsoft.com/office/officeart/2005/8/layout/orgChart1"/>
    <dgm:cxn modelId="{C33C08FE-D1A8-47D2-954C-F73812384082}" type="presParOf" srcId="{3D1AE75D-E3D5-495F-A0A8-87E33DABBA6B}" destId="{31CEDE92-B297-4569-951A-7A6EF9947A66}" srcOrd="0" destOrd="0" presId="urn:microsoft.com/office/officeart/2005/8/layout/orgChart1"/>
    <dgm:cxn modelId="{F7192366-5974-41EF-B0B7-95BA2387C024}" type="presParOf" srcId="{31CEDE92-B297-4569-951A-7A6EF9947A66}" destId="{2A3EA893-47AE-45A3-B4B2-3A56D7F8F1DA}" srcOrd="0" destOrd="0" presId="urn:microsoft.com/office/officeart/2005/8/layout/orgChart1"/>
    <dgm:cxn modelId="{AB7D5194-526A-49A7-B933-03E2244DF346}" type="presParOf" srcId="{31CEDE92-B297-4569-951A-7A6EF9947A66}" destId="{0F66701F-F6BC-49C7-BD87-71CCD7B6B93B}" srcOrd="1" destOrd="0" presId="urn:microsoft.com/office/officeart/2005/8/layout/orgChart1"/>
    <dgm:cxn modelId="{5C491744-D329-4733-A370-35C0F7085DB2}" type="presParOf" srcId="{3D1AE75D-E3D5-495F-A0A8-87E33DABBA6B}" destId="{E6BE72F8-B03D-4F0C-93EF-2BC495238357}" srcOrd="1" destOrd="0" presId="urn:microsoft.com/office/officeart/2005/8/layout/orgChart1"/>
    <dgm:cxn modelId="{D7B8490D-AFF3-464F-B4DD-C7EECA4DFA66}" type="presParOf" srcId="{E6BE72F8-B03D-4F0C-93EF-2BC495238357}" destId="{BDE3BCC2-EB91-48BA-B3DB-CC4A640091CD}" srcOrd="0" destOrd="0" presId="urn:microsoft.com/office/officeart/2005/8/layout/orgChart1"/>
    <dgm:cxn modelId="{C170591B-8750-4669-A5C2-6DB260857BB0}" type="presParOf" srcId="{E6BE72F8-B03D-4F0C-93EF-2BC495238357}" destId="{BA60F6F5-3ECE-43BA-AA5C-60C7021A67F1}" srcOrd="1" destOrd="0" presId="urn:microsoft.com/office/officeart/2005/8/layout/orgChart1"/>
    <dgm:cxn modelId="{F0436186-1414-4E73-8698-18627914969E}" type="presParOf" srcId="{BA60F6F5-3ECE-43BA-AA5C-60C7021A67F1}" destId="{ABED7DAA-06CB-4563-91B8-6DC64955CC64}" srcOrd="0" destOrd="0" presId="urn:microsoft.com/office/officeart/2005/8/layout/orgChart1"/>
    <dgm:cxn modelId="{5F57FD0F-2E93-4472-91B9-0E4381D8E4F8}" type="presParOf" srcId="{ABED7DAA-06CB-4563-91B8-6DC64955CC64}" destId="{E4E1BDA6-DE7A-4B89-9969-9CCFAF2C737D}" srcOrd="0" destOrd="0" presId="urn:microsoft.com/office/officeart/2005/8/layout/orgChart1"/>
    <dgm:cxn modelId="{5FDA5F98-6B6C-48B8-8E25-94C1E78C33EC}" type="presParOf" srcId="{ABED7DAA-06CB-4563-91B8-6DC64955CC64}" destId="{ED768CC8-745C-4833-9857-1DBC7E8AD126}" srcOrd="1" destOrd="0" presId="urn:microsoft.com/office/officeart/2005/8/layout/orgChart1"/>
    <dgm:cxn modelId="{48491684-8F53-45B2-8BA3-5E9C2F196523}" type="presParOf" srcId="{BA60F6F5-3ECE-43BA-AA5C-60C7021A67F1}" destId="{DFFC37B9-7A6F-425B-989F-6BBED51744C7}" srcOrd="1" destOrd="0" presId="urn:microsoft.com/office/officeart/2005/8/layout/orgChart1"/>
    <dgm:cxn modelId="{D34BFB1D-6F31-48B9-A189-2781B84509FE}" type="presParOf" srcId="{BA60F6F5-3ECE-43BA-AA5C-60C7021A67F1}" destId="{2544C52B-B862-4A8C-8C2D-6463017CEF37}" srcOrd="2" destOrd="0" presId="urn:microsoft.com/office/officeart/2005/8/layout/orgChart1"/>
    <dgm:cxn modelId="{B8241EEB-1B18-44F6-BD02-BCDF5C753E57}" type="presParOf" srcId="{E6BE72F8-B03D-4F0C-93EF-2BC495238357}" destId="{FA1BFCEC-0764-4872-B786-88956BF2A73F}" srcOrd="2" destOrd="0" presId="urn:microsoft.com/office/officeart/2005/8/layout/orgChart1"/>
    <dgm:cxn modelId="{4047F62E-76BA-4625-A17C-0C5C4930B9D7}" type="presParOf" srcId="{E6BE72F8-B03D-4F0C-93EF-2BC495238357}" destId="{B677E66F-B7C7-4188-9FA5-3406D081AACD}" srcOrd="3" destOrd="0" presId="urn:microsoft.com/office/officeart/2005/8/layout/orgChart1"/>
    <dgm:cxn modelId="{2DFAD533-F324-478B-B6A9-92726A92BB94}" type="presParOf" srcId="{B677E66F-B7C7-4188-9FA5-3406D081AACD}" destId="{5936600F-BEDB-475C-A50E-534265B13CE1}" srcOrd="0" destOrd="0" presId="urn:microsoft.com/office/officeart/2005/8/layout/orgChart1"/>
    <dgm:cxn modelId="{92CB558F-469A-4D62-9BA2-F2DDAEE24DA4}" type="presParOf" srcId="{5936600F-BEDB-475C-A50E-534265B13CE1}" destId="{9F716841-C62B-465D-B7CD-8640F11002C3}" srcOrd="0" destOrd="0" presId="urn:microsoft.com/office/officeart/2005/8/layout/orgChart1"/>
    <dgm:cxn modelId="{7A31E244-1106-461B-915A-3B1168FE39C7}" type="presParOf" srcId="{5936600F-BEDB-475C-A50E-534265B13CE1}" destId="{4E8CC5B6-69BD-4321-84B9-1CC48DD698F2}" srcOrd="1" destOrd="0" presId="urn:microsoft.com/office/officeart/2005/8/layout/orgChart1"/>
    <dgm:cxn modelId="{D9B105B9-C1A7-47C8-AB4E-F00AB519F724}" type="presParOf" srcId="{B677E66F-B7C7-4188-9FA5-3406D081AACD}" destId="{491A7F6E-2DB1-47DC-BE63-42C1E0800600}" srcOrd="1" destOrd="0" presId="urn:microsoft.com/office/officeart/2005/8/layout/orgChart1"/>
    <dgm:cxn modelId="{5732C22A-E18D-40B6-A843-75C441DDE692}" type="presParOf" srcId="{B677E66F-B7C7-4188-9FA5-3406D081AACD}" destId="{E52676FF-F240-406F-9B97-9A9D64D5D1C9}" srcOrd="2" destOrd="0" presId="urn:microsoft.com/office/officeart/2005/8/layout/orgChart1"/>
    <dgm:cxn modelId="{E66DBC7F-9B57-4CEC-B703-0E2A1FF8E69E}" type="presParOf" srcId="{E6BE72F8-B03D-4F0C-93EF-2BC495238357}" destId="{FD55C8F7-1BA2-45B8-919F-2CB80A8C7351}" srcOrd="4" destOrd="0" presId="urn:microsoft.com/office/officeart/2005/8/layout/orgChart1"/>
    <dgm:cxn modelId="{86EAE61D-2F27-40E0-ACD0-7ACAB8FC8639}" type="presParOf" srcId="{E6BE72F8-B03D-4F0C-93EF-2BC495238357}" destId="{344AD61D-7045-45D7-B337-7AF77ADD94C2}" srcOrd="5" destOrd="0" presId="urn:microsoft.com/office/officeart/2005/8/layout/orgChart1"/>
    <dgm:cxn modelId="{2ED2208F-EB68-406E-B8FF-918F8A0592F4}" type="presParOf" srcId="{344AD61D-7045-45D7-B337-7AF77ADD94C2}" destId="{56A3E655-DF7A-4734-8C26-F326B86F5AEF}" srcOrd="0" destOrd="0" presId="urn:microsoft.com/office/officeart/2005/8/layout/orgChart1"/>
    <dgm:cxn modelId="{F49793E9-2F21-4B61-9425-1DB0CC16A195}" type="presParOf" srcId="{56A3E655-DF7A-4734-8C26-F326B86F5AEF}" destId="{20F64D08-796E-4759-8F45-4FBFE879570F}" srcOrd="0" destOrd="0" presId="urn:microsoft.com/office/officeart/2005/8/layout/orgChart1"/>
    <dgm:cxn modelId="{F705E96F-A281-454D-91BD-18B1141F4B95}" type="presParOf" srcId="{56A3E655-DF7A-4734-8C26-F326B86F5AEF}" destId="{7A793BD4-56A4-4EC9-829F-8F0BAFE66E25}" srcOrd="1" destOrd="0" presId="urn:microsoft.com/office/officeart/2005/8/layout/orgChart1"/>
    <dgm:cxn modelId="{930DBD72-7C76-4BE2-8629-D49DF0295A7F}" type="presParOf" srcId="{344AD61D-7045-45D7-B337-7AF77ADD94C2}" destId="{11C04947-2069-4B0C-87B3-B7E2C889C7FF}" srcOrd="1" destOrd="0" presId="urn:microsoft.com/office/officeart/2005/8/layout/orgChart1"/>
    <dgm:cxn modelId="{E4BD57FA-C8C0-450B-B756-A65B7C75ACF2}" type="presParOf" srcId="{344AD61D-7045-45D7-B337-7AF77ADD94C2}" destId="{55FC3E9A-D9FF-4DFB-96E0-7B4DBDD14EB4}" srcOrd="2" destOrd="0" presId="urn:microsoft.com/office/officeart/2005/8/layout/orgChart1"/>
    <dgm:cxn modelId="{50E09341-685D-4497-B159-AD876C35750E}" type="presParOf" srcId="{E6BE72F8-B03D-4F0C-93EF-2BC495238357}" destId="{F3E538A4-0240-49CC-AD2A-3928649A0ABF}" srcOrd="6" destOrd="0" presId="urn:microsoft.com/office/officeart/2005/8/layout/orgChart1"/>
    <dgm:cxn modelId="{CEFD4B20-0BC1-4BBE-B963-968AFE540DAA}" type="presParOf" srcId="{E6BE72F8-B03D-4F0C-93EF-2BC495238357}" destId="{EA786AB8-8010-4E79-99C7-58BBEA0F733C}" srcOrd="7" destOrd="0" presId="urn:microsoft.com/office/officeart/2005/8/layout/orgChart1"/>
    <dgm:cxn modelId="{81B76480-E84D-4AC7-95F6-AB45FB8EF0DA}" type="presParOf" srcId="{EA786AB8-8010-4E79-99C7-58BBEA0F733C}" destId="{05E70D21-7ADE-448C-86D2-4EAA72F34E2C}" srcOrd="0" destOrd="0" presId="urn:microsoft.com/office/officeart/2005/8/layout/orgChart1"/>
    <dgm:cxn modelId="{6B007801-BA6A-45CD-A345-AAA36F4E05EF}" type="presParOf" srcId="{05E70D21-7ADE-448C-86D2-4EAA72F34E2C}" destId="{89A02120-3DAA-4BFB-AAEA-BB7BB0CF6333}" srcOrd="0" destOrd="0" presId="urn:microsoft.com/office/officeart/2005/8/layout/orgChart1"/>
    <dgm:cxn modelId="{E9FE588B-F14E-4DE9-AE8E-ABA266EEB429}" type="presParOf" srcId="{05E70D21-7ADE-448C-86D2-4EAA72F34E2C}" destId="{D6A4329C-A2D0-4631-8212-ABE36CF5E3FF}" srcOrd="1" destOrd="0" presId="urn:microsoft.com/office/officeart/2005/8/layout/orgChart1"/>
    <dgm:cxn modelId="{6C04CDED-A108-48EA-9E7C-BE0140E98169}" type="presParOf" srcId="{EA786AB8-8010-4E79-99C7-58BBEA0F733C}" destId="{077EAF63-BCC6-4AAF-A9C4-1A09701A5AA8}" srcOrd="1" destOrd="0" presId="urn:microsoft.com/office/officeart/2005/8/layout/orgChart1"/>
    <dgm:cxn modelId="{BBE844C7-22DF-4A44-B8EE-8826F7C4549D}" type="presParOf" srcId="{EA786AB8-8010-4E79-99C7-58BBEA0F733C}" destId="{7ADCCF51-3FA8-4E1F-9F0A-FE73927F49F9}" srcOrd="2" destOrd="0" presId="urn:microsoft.com/office/officeart/2005/8/layout/orgChart1"/>
    <dgm:cxn modelId="{1CC50C03-ACE7-4AE0-A370-506A64AEFBEA}" type="presParOf" srcId="{3D1AE75D-E3D5-495F-A0A8-87E33DABBA6B}" destId="{30A1B767-A8CA-4BA3-A7D2-5C699529D1C5}" srcOrd="2" destOrd="0" presId="urn:microsoft.com/office/officeart/2005/8/layout/orgChart1"/>
    <dgm:cxn modelId="{C29421EB-B379-4460-A817-D623217CD7A3}" type="presParOf" srcId="{C1BD33F2-CB3C-48D2-A322-9A5678D3127B}" destId="{C788E245-9581-45FD-A0D6-33961E838CB5}" srcOrd="2" destOrd="0" presId="urn:microsoft.com/office/officeart/2005/8/layout/orgChart1"/>
    <dgm:cxn modelId="{88B2DB9C-DEFD-454E-9997-3B3AA5431D14}" type="presParOf" srcId="{C788E245-9581-45FD-A0D6-33961E838CB5}" destId="{91AC730F-4ED1-4690-B664-D055848F527C}" srcOrd="0" destOrd="0" presId="urn:microsoft.com/office/officeart/2005/8/layout/orgChart1"/>
    <dgm:cxn modelId="{AC6F46C8-59FC-4B65-96B0-442AD9CFDC55}" type="presParOf" srcId="{C788E245-9581-45FD-A0D6-33961E838CB5}" destId="{55C8CB34-9A11-4A88-A001-A7997FB548C3}" srcOrd="1" destOrd="0" presId="urn:microsoft.com/office/officeart/2005/8/layout/orgChart1"/>
    <dgm:cxn modelId="{FBA0D553-37D0-43C4-8BD8-89B801EDB0A4}" type="presParOf" srcId="{55C8CB34-9A11-4A88-A001-A7997FB548C3}" destId="{B4C2F51A-78E7-46AB-9BB2-1B3D18E1DDD2}" srcOrd="0" destOrd="0" presId="urn:microsoft.com/office/officeart/2005/8/layout/orgChart1"/>
    <dgm:cxn modelId="{49369283-E16A-49E5-ADCE-6D819FA28110}" type="presParOf" srcId="{B4C2F51A-78E7-46AB-9BB2-1B3D18E1DDD2}" destId="{0DBC9C54-3151-41D7-A222-6534AE2D8161}" srcOrd="0" destOrd="0" presId="urn:microsoft.com/office/officeart/2005/8/layout/orgChart1"/>
    <dgm:cxn modelId="{E0651EBA-B6A7-496E-97AF-A28C7107149E}" type="presParOf" srcId="{B4C2F51A-78E7-46AB-9BB2-1B3D18E1DDD2}" destId="{BBCDFB67-F038-4966-9DFB-D55B45767D3C}" srcOrd="1" destOrd="0" presId="urn:microsoft.com/office/officeart/2005/8/layout/orgChart1"/>
    <dgm:cxn modelId="{2159B0FE-EC07-4D46-920D-41232FBDA1B2}" type="presParOf" srcId="{55C8CB34-9A11-4A88-A001-A7997FB548C3}" destId="{7FB67605-2EA9-4BA6-AB4B-BCE8423C084A}" srcOrd="1" destOrd="0" presId="urn:microsoft.com/office/officeart/2005/8/layout/orgChart1"/>
    <dgm:cxn modelId="{08F1B91D-5FD4-425F-B166-CF57C6C55927}" type="presParOf" srcId="{55C8CB34-9A11-4A88-A001-A7997FB548C3}" destId="{F9E38AFB-2F6C-4632-97E5-2E806C82BB4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4AAEB189-62C8-4B69-A2AD-14300E0B701F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a-DK"/>
        </a:p>
      </dgm:t>
    </dgm:pt>
    <dgm:pt modelId="{B3C0F9D1-67A2-4C0A-A8AB-2CFC7C818DE3}">
      <dgm:prSet phldrT="[Tekst]" custT="1"/>
      <dgm:spPr>
        <a:solidFill>
          <a:srgbClr val="0A5271"/>
        </a:solidFill>
        <a:ln w="12700">
          <a:solidFill>
            <a:srgbClr val="080808"/>
          </a:solidFill>
        </a:ln>
      </dgm:spPr>
      <dgm:t>
        <a:bodyPr/>
        <a:lstStyle/>
        <a:p>
          <a:r>
            <a:rPr lang="da-DK" sz="1000" b="1" dirty="0">
              <a:solidFill>
                <a:srgbClr val="FFFFFF"/>
              </a:solidFill>
              <a:latin typeface="+mn-lt"/>
            </a:rPr>
            <a:t>Ejendomme og IT</a:t>
          </a:r>
        </a:p>
        <a:p>
          <a:r>
            <a:rPr lang="da-DK" sz="1000" dirty="0">
              <a:solidFill>
                <a:srgbClr val="FFFFFF"/>
              </a:solidFill>
              <a:latin typeface="+mn-lt"/>
            </a:rPr>
            <a:t>Centerchef</a:t>
          </a:r>
          <a:br>
            <a:rPr lang="da-DK" sz="1000" dirty="0">
              <a:solidFill>
                <a:srgbClr val="FFFFFF"/>
              </a:solidFill>
              <a:latin typeface="+mn-lt"/>
            </a:rPr>
          </a:br>
          <a:r>
            <a:rPr lang="da-DK" sz="1000" dirty="0">
              <a:solidFill>
                <a:srgbClr val="FFFFFF"/>
              </a:solidFill>
              <a:latin typeface="+mn-lt"/>
            </a:rPr>
            <a:t>Britt Christensen</a:t>
          </a:r>
        </a:p>
      </dgm:t>
    </dgm:pt>
    <dgm:pt modelId="{C5253F4B-AEF7-4FDE-8C27-9B5CF49FF566}" type="parTrans" cxnId="{B8160D52-61C2-4341-995C-3A907FDABD6E}">
      <dgm:prSet/>
      <dgm:spPr/>
      <dgm:t>
        <a:bodyPr/>
        <a:lstStyle/>
        <a:p>
          <a:endParaRPr lang="da-DK"/>
        </a:p>
      </dgm:t>
    </dgm:pt>
    <dgm:pt modelId="{E0A73C63-C8FE-4DAE-9758-C7A354DA3B50}" type="sibTrans" cxnId="{B8160D52-61C2-4341-995C-3A907FDABD6E}">
      <dgm:prSet/>
      <dgm:spPr/>
      <dgm:t>
        <a:bodyPr/>
        <a:lstStyle/>
        <a:p>
          <a:endParaRPr lang="da-DK"/>
        </a:p>
      </dgm:t>
    </dgm:pt>
    <dgm:pt modelId="{E63964DA-1241-45C4-8760-B8FDBCF1671E}">
      <dgm:prSet phldrT="[Tekst]" custT="1"/>
      <dgm:spPr>
        <a:solidFill>
          <a:srgbClr val="0A5271"/>
        </a:solidFill>
        <a:ln w="12700">
          <a:solidFill>
            <a:srgbClr val="080808"/>
          </a:solidFill>
        </a:ln>
      </dgm:spPr>
      <dgm:t>
        <a:bodyPr/>
        <a:lstStyle/>
        <a:p>
          <a:r>
            <a:rPr lang="da-DK" sz="1000" b="1" dirty="0">
              <a:solidFill>
                <a:srgbClr val="FFFFFF"/>
              </a:solidFill>
              <a:latin typeface="+mn-lt"/>
            </a:rPr>
            <a:t>Bygningsdrift</a:t>
          </a:r>
        </a:p>
        <a:p>
          <a:r>
            <a:rPr lang="da-DK" sz="800" b="0" dirty="0">
              <a:solidFill>
                <a:srgbClr val="FFFFFF"/>
              </a:solidFill>
              <a:latin typeface="+mn-lt"/>
            </a:rPr>
            <a:t>Afdelingsleder</a:t>
          </a:r>
          <a:br>
            <a:rPr lang="da-DK" sz="800" b="0" dirty="0">
              <a:solidFill>
                <a:srgbClr val="FFFFFF"/>
              </a:solidFill>
              <a:latin typeface="+mn-lt"/>
            </a:rPr>
          </a:br>
          <a:r>
            <a:rPr lang="da-DK" sz="800" b="0" dirty="0">
              <a:solidFill>
                <a:srgbClr val="FFFFFF"/>
              </a:solidFill>
              <a:latin typeface="+mn-lt"/>
            </a:rPr>
            <a:t>Irene Nielsen</a:t>
          </a:r>
          <a:endParaRPr lang="da-DK" sz="800" b="1" dirty="0">
            <a:solidFill>
              <a:srgbClr val="FFFFFF"/>
            </a:solidFill>
            <a:latin typeface="+mn-lt"/>
          </a:endParaRPr>
        </a:p>
      </dgm:t>
    </dgm:pt>
    <dgm:pt modelId="{6197F1C6-9BC9-4077-9FC7-B26EE3ED7342}" type="parTrans" cxnId="{334EA2CA-B4E7-4029-973F-3C16B2360DDF}">
      <dgm:prSet/>
      <dgm:spPr>
        <a:solidFill>
          <a:srgbClr val="FFFFFF"/>
        </a:solidFill>
        <a:ln w="12700">
          <a:solidFill>
            <a:srgbClr val="080808"/>
          </a:solidFill>
        </a:ln>
      </dgm:spPr>
      <dgm:t>
        <a:bodyPr/>
        <a:lstStyle/>
        <a:p>
          <a:endParaRPr lang="da-DK" sz="1000">
            <a:latin typeface="+mn-lt"/>
          </a:endParaRPr>
        </a:p>
      </dgm:t>
    </dgm:pt>
    <dgm:pt modelId="{518BF9F1-B2AA-447A-A87E-3A9B53A7F8CD}" type="sibTrans" cxnId="{334EA2CA-B4E7-4029-973F-3C16B2360DDF}">
      <dgm:prSet/>
      <dgm:spPr/>
      <dgm:t>
        <a:bodyPr/>
        <a:lstStyle/>
        <a:p>
          <a:endParaRPr lang="da-DK"/>
        </a:p>
      </dgm:t>
    </dgm:pt>
    <dgm:pt modelId="{C5CB4814-2691-4F06-AA59-06374DEF565F}">
      <dgm:prSet phldrT="[Tekst]" custT="1"/>
      <dgm:spPr>
        <a:solidFill>
          <a:srgbClr val="0A5271"/>
        </a:solidFill>
        <a:ln w="12700">
          <a:solidFill>
            <a:srgbClr val="080808"/>
          </a:solidFill>
        </a:ln>
      </dgm:spPr>
      <dgm:t>
        <a:bodyPr/>
        <a:lstStyle/>
        <a:p>
          <a:endParaRPr lang="da-DK" sz="1000" b="1" dirty="0">
            <a:solidFill>
              <a:srgbClr val="FFFFFF"/>
            </a:solidFill>
            <a:latin typeface="+mn-lt"/>
          </a:endParaRPr>
        </a:p>
        <a:p>
          <a:r>
            <a:rPr lang="da-DK" sz="1000" b="1" dirty="0">
              <a:solidFill>
                <a:srgbClr val="FFFFFF"/>
              </a:solidFill>
              <a:latin typeface="+mn-lt"/>
            </a:rPr>
            <a:t>IT og Stadsarkiv</a:t>
          </a:r>
        </a:p>
        <a:p>
          <a:r>
            <a:rPr lang="da-DK" sz="800" b="0" dirty="0">
              <a:solidFill>
                <a:srgbClr val="FFFFFF"/>
              </a:solidFill>
              <a:latin typeface="+mn-lt"/>
            </a:rPr>
            <a:t>Afdelingsleder</a:t>
          </a:r>
          <a:br>
            <a:rPr lang="da-DK" sz="800" b="0" dirty="0">
              <a:solidFill>
                <a:srgbClr val="FFFFFF"/>
              </a:solidFill>
              <a:latin typeface="+mn-lt"/>
            </a:rPr>
          </a:br>
          <a:r>
            <a:rPr lang="da-DK" sz="800" b="0" dirty="0">
              <a:solidFill>
                <a:srgbClr val="FFFFFF"/>
              </a:solidFill>
              <a:latin typeface="+mn-lt"/>
            </a:rPr>
            <a:t>Jannik Meltz</a:t>
          </a:r>
        </a:p>
        <a:p>
          <a:endParaRPr lang="da-DK" sz="1000" b="0" dirty="0">
            <a:solidFill>
              <a:srgbClr val="FFFFFF"/>
            </a:solidFill>
            <a:latin typeface="+mn-lt"/>
          </a:endParaRPr>
        </a:p>
      </dgm:t>
    </dgm:pt>
    <dgm:pt modelId="{CBABA025-80E9-4076-BAFD-60B5C229DD9F}" type="parTrans" cxnId="{7311E4EA-A2F8-49DC-AF44-F4C7FDB0D778}">
      <dgm:prSet/>
      <dgm:spPr>
        <a:solidFill>
          <a:srgbClr val="FFFFFF"/>
        </a:solidFill>
        <a:ln w="12700">
          <a:solidFill>
            <a:srgbClr val="080808"/>
          </a:solidFill>
        </a:ln>
      </dgm:spPr>
      <dgm:t>
        <a:bodyPr/>
        <a:lstStyle/>
        <a:p>
          <a:endParaRPr lang="da-DK" sz="1000">
            <a:latin typeface="+mn-lt"/>
          </a:endParaRPr>
        </a:p>
      </dgm:t>
    </dgm:pt>
    <dgm:pt modelId="{91E047BE-59FE-47AA-88D9-C1C0207924A1}" type="sibTrans" cxnId="{7311E4EA-A2F8-49DC-AF44-F4C7FDB0D778}">
      <dgm:prSet/>
      <dgm:spPr/>
      <dgm:t>
        <a:bodyPr/>
        <a:lstStyle/>
        <a:p>
          <a:endParaRPr lang="da-DK"/>
        </a:p>
      </dgm:t>
    </dgm:pt>
    <dgm:pt modelId="{1B3AD0AE-E4A9-4386-9C42-243CAC149488}">
      <dgm:prSet phldrT="[Tekst]" custT="1"/>
      <dgm:spPr>
        <a:solidFill>
          <a:srgbClr val="0A5271"/>
        </a:solidFill>
        <a:ln w="12700">
          <a:solidFill>
            <a:srgbClr val="080808"/>
          </a:solidFill>
        </a:ln>
      </dgm:spPr>
      <dgm:t>
        <a:bodyPr/>
        <a:lstStyle/>
        <a:p>
          <a:endParaRPr lang="da-DK" sz="700" b="1" dirty="0">
            <a:solidFill>
              <a:srgbClr val="FFFFFF"/>
            </a:solidFill>
            <a:latin typeface="+mn-lt"/>
          </a:endParaRPr>
        </a:p>
        <a:p>
          <a:r>
            <a:rPr lang="da-DK" sz="1000" b="1" dirty="0">
              <a:solidFill>
                <a:srgbClr val="FFFFFF"/>
              </a:solidFill>
              <a:latin typeface="+mn-lt"/>
            </a:rPr>
            <a:t>Trafik, Vej og Park</a:t>
          </a:r>
        </a:p>
        <a:p>
          <a:r>
            <a:rPr lang="da-DK" sz="800" b="0" dirty="0">
              <a:solidFill>
                <a:srgbClr val="FFFFFF"/>
              </a:solidFill>
              <a:latin typeface="+mn-lt"/>
            </a:rPr>
            <a:t>Afdelingsleder</a:t>
          </a:r>
          <a:br>
            <a:rPr lang="da-DK" sz="800" b="0" dirty="0">
              <a:solidFill>
                <a:srgbClr val="FFFFFF"/>
              </a:solidFill>
              <a:latin typeface="+mn-lt"/>
            </a:rPr>
          </a:br>
          <a:r>
            <a:rPr lang="da-DK" sz="800" b="0" dirty="0">
              <a:solidFill>
                <a:srgbClr val="FFFFFF"/>
              </a:solidFill>
              <a:latin typeface="+mn-lt"/>
            </a:rPr>
            <a:t>Henriette Andersen</a:t>
          </a:r>
        </a:p>
        <a:p>
          <a:endParaRPr lang="da-DK" sz="700" b="0" dirty="0">
            <a:solidFill>
              <a:srgbClr val="FFFFFF"/>
            </a:solidFill>
            <a:latin typeface="+mn-lt"/>
          </a:endParaRPr>
        </a:p>
      </dgm:t>
    </dgm:pt>
    <dgm:pt modelId="{232013BE-16AB-40F2-B21C-753E6F1FBACE}" type="parTrans" cxnId="{8804330E-76DE-462C-AE4C-862DB89D7DBB}">
      <dgm:prSet/>
      <dgm:spPr/>
      <dgm:t>
        <a:bodyPr/>
        <a:lstStyle/>
        <a:p>
          <a:endParaRPr lang="da-DK"/>
        </a:p>
      </dgm:t>
    </dgm:pt>
    <dgm:pt modelId="{B28CFBAB-0A29-4233-999E-31318459F3B5}" type="sibTrans" cxnId="{8804330E-76DE-462C-AE4C-862DB89D7DBB}">
      <dgm:prSet/>
      <dgm:spPr/>
      <dgm:t>
        <a:bodyPr/>
        <a:lstStyle/>
        <a:p>
          <a:endParaRPr lang="da-DK"/>
        </a:p>
      </dgm:t>
    </dgm:pt>
    <dgm:pt modelId="{AC2C5B6B-18E9-408C-94F6-DE1C2141183F}">
      <dgm:prSet phldrT="[Tekst]" custT="1"/>
      <dgm:spPr>
        <a:solidFill>
          <a:srgbClr val="0A5271"/>
        </a:solidFill>
        <a:ln w="12700">
          <a:solidFill>
            <a:srgbClr val="080808"/>
          </a:solidFill>
        </a:ln>
      </dgm:spPr>
      <dgm:t>
        <a:bodyPr/>
        <a:lstStyle/>
        <a:p>
          <a:endParaRPr lang="da-DK" sz="1000" b="1" dirty="0">
            <a:solidFill>
              <a:srgbClr val="FFFFFF"/>
            </a:solidFill>
            <a:latin typeface="+mn-lt"/>
          </a:endParaRPr>
        </a:p>
        <a:p>
          <a:r>
            <a:rPr lang="da-DK" sz="1000" b="1" dirty="0">
              <a:solidFill>
                <a:srgbClr val="FFFFFF"/>
              </a:solidFill>
              <a:latin typeface="+mn-lt"/>
            </a:rPr>
            <a:t>Kommunalt byggeri</a:t>
          </a:r>
        </a:p>
        <a:p>
          <a:r>
            <a:rPr lang="da-DK" sz="800" b="0" dirty="0">
              <a:solidFill>
                <a:srgbClr val="FFFFFF"/>
              </a:solidFill>
              <a:latin typeface="+mn-lt"/>
            </a:rPr>
            <a:t>Afdelingsleder</a:t>
          </a:r>
          <a:br>
            <a:rPr lang="da-DK" sz="800" b="0" dirty="0">
              <a:solidFill>
                <a:srgbClr val="FFFFFF"/>
              </a:solidFill>
              <a:latin typeface="+mn-lt"/>
            </a:rPr>
          </a:br>
          <a:r>
            <a:rPr lang="da-DK" sz="800" b="0" dirty="0">
              <a:solidFill>
                <a:srgbClr val="FFFFFF"/>
              </a:solidFill>
              <a:latin typeface="+mn-lt"/>
            </a:rPr>
            <a:t>Thomas Winther</a:t>
          </a:r>
        </a:p>
        <a:p>
          <a:endParaRPr lang="da-DK" sz="1000" b="0" dirty="0">
            <a:solidFill>
              <a:srgbClr val="FFFFFF"/>
            </a:solidFill>
            <a:latin typeface="+mn-lt"/>
          </a:endParaRPr>
        </a:p>
      </dgm:t>
    </dgm:pt>
    <dgm:pt modelId="{4761CEF2-86C3-4BBC-A25D-506C060A631A}" type="parTrans" cxnId="{E4F6EA5E-1407-4215-9746-49F03808D3DE}">
      <dgm:prSet/>
      <dgm:spPr/>
      <dgm:t>
        <a:bodyPr/>
        <a:lstStyle/>
        <a:p>
          <a:endParaRPr lang="da-DK"/>
        </a:p>
      </dgm:t>
    </dgm:pt>
    <dgm:pt modelId="{C0050A45-A155-4DFF-B10F-036F8748AF0D}" type="sibTrans" cxnId="{E4F6EA5E-1407-4215-9746-49F03808D3DE}">
      <dgm:prSet/>
      <dgm:spPr/>
      <dgm:t>
        <a:bodyPr/>
        <a:lstStyle/>
        <a:p>
          <a:endParaRPr lang="da-DK"/>
        </a:p>
      </dgm:t>
    </dgm:pt>
    <dgm:pt modelId="{225C2834-1F07-4042-8812-216F9A05FAFD}">
      <dgm:prSet phldrT="[Tekst]" custT="1"/>
      <dgm:spPr>
        <a:solidFill>
          <a:srgbClr val="0A5271"/>
        </a:solidFill>
        <a:ln w="12700">
          <a:solidFill>
            <a:srgbClr val="080808"/>
          </a:solidFill>
        </a:ln>
      </dgm:spPr>
      <dgm:t>
        <a:bodyPr/>
        <a:lstStyle/>
        <a:p>
          <a:r>
            <a:rPr lang="da-DK" sz="1000" b="1" dirty="0">
              <a:solidFill>
                <a:srgbClr val="FFFFFF"/>
              </a:solidFill>
              <a:latin typeface="+mn-lt"/>
            </a:rPr>
            <a:t>Teknisk Servicekorps</a:t>
          </a:r>
        </a:p>
      </dgm:t>
    </dgm:pt>
    <dgm:pt modelId="{5494015E-FDDD-4360-B850-27B96EE8B5E3}" type="parTrans" cxnId="{955E1BEA-0C00-4172-93D7-B1FEEFC92D2B}">
      <dgm:prSet/>
      <dgm:spPr/>
      <dgm:t>
        <a:bodyPr/>
        <a:lstStyle/>
        <a:p>
          <a:endParaRPr lang="da-DK"/>
        </a:p>
      </dgm:t>
    </dgm:pt>
    <dgm:pt modelId="{11C5B1AC-30C4-4CF4-8C19-7416CCC250D5}" type="sibTrans" cxnId="{955E1BEA-0C00-4172-93D7-B1FEEFC92D2B}">
      <dgm:prSet/>
      <dgm:spPr/>
      <dgm:t>
        <a:bodyPr/>
        <a:lstStyle/>
        <a:p>
          <a:endParaRPr lang="da-DK"/>
        </a:p>
      </dgm:t>
    </dgm:pt>
    <dgm:pt modelId="{22B1E3D9-4E93-4217-8022-C42105E7382A}">
      <dgm:prSet phldrT="[Tekst]" custT="1"/>
      <dgm:spPr>
        <a:solidFill>
          <a:srgbClr val="0A5271"/>
        </a:solidFill>
        <a:ln w="12700">
          <a:solidFill>
            <a:srgbClr val="080808"/>
          </a:solidFill>
        </a:ln>
      </dgm:spPr>
      <dgm:t>
        <a:bodyPr/>
        <a:lstStyle/>
        <a:p>
          <a:r>
            <a:rPr lang="da-DK" sz="1000" b="1" dirty="0">
              <a:solidFill>
                <a:srgbClr val="FFFFFF"/>
              </a:solidFill>
              <a:latin typeface="+mn-lt"/>
            </a:rPr>
            <a:t>Kantiner</a:t>
          </a:r>
        </a:p>
      </dgm:t>
    </dgm:pt>
    <dgm:pt modelId="{FC63D251-A1D2-4376-A175-E605117278E4}" type="parTrans" cxnId="{1C0EDC24-DAF2-45FB-9D40-4221E6A0E484}">
      <dgm:prSet/>
      <dgm:spPr/>
      <dgm:t>
        <a:bodyPr/>
        <a:lstStyle/>
        <a:p>
          <a:endParaRPr lang="da-DK"/>
        </a:p>
      </dgm:t>
    </dgm:pt>
    <dgm:pt modelId="{20EB5D59-33B3-4120-9B2A-ABBF88DCE0E0}" type="sibTrans" cxnId="{1C0EDC24-DAF2-45FB-9D40-4221E6A0E484}">
      <dgm:prSet/>
      <dgm:spPr/>
      <dgm:t>
        <a:bodyPr/>
        <a:lstStyle/>
        <a:p>
          <a:endParaRPr lang="da-DK"/>
        </a:p>
      </dgm:t>
    </dgm:pt>
    <dgm:pt modelId="{052AF53F-A302-4AE6-86FA-15FB360139A6}">
      <dgm:prSet custT="1"/>
      <dgm:spPr>
        <a:solidFill>
          <a:srgbClr val="0A5271"/>
        </a:solidFill>
        <a:ln w="12700">
          <a:solidFill>
            <a:srgbClr val="080808"/>
          </a:solidFill>
        </a:ln>
      </dgm:spPr>
      <dgm:t>
        <a:bodyPr/>
        <a:lstStyle/>
        <a:p>
          <a:r>
            <a:rPr lang="da-DK" sz="1000" b="1" dirty="0">
              <a:solidFill>
                <a:srgbClr val="FFFFFF"/>
              </a:solidFill>
            </a:rPr>
            <a:t>IT</a:t>
          </a:r>
        </a:p>
      </dgm:t>
    </dgm:pt>
    <dgm:pt modelId="{9864EB8D-FA1C-4D66-A116-B3A2277DBA45}" type="parTrans" cxnId="{1F1817DE-424C-4E04-9433-9D08081E1538}">
      <dgm:prSet/>
      <dgm:spPr/>
      <dgm:t>
        <a:bodyPr/>
        <a:lstStyle/>
        <a:p>
          <a:endParaRPr lang="da-DK"/>
        </a:p>
      </dgm:t>
    </dgm:pt>
    <dgm:pt modelId="{1408A1E0-767A-4AF0-BC29-CF2828B154E3}" type="sibTrans" cxnId="{1F1817DE-424C-4E04-9433-9D08081E1538}">
      <dgm:prSet/>
      <dgm:spPr/>
      <dgm:t>
        <a:bodyPr/>
        <a:lstStyle/>
        <a:p>
          <a:endParaRPr lang="da-DK"/>
        </a:p>
      </dgm:t>
    </dgm:pt>
    <dgm:pt modelId="{C47A757D-5C8B-49A3-82D4-EABC17F80AEF}">
      <dgm:prSet custT="1"/>
      <dgm:spPr>
        <a:solidFill>
          <a:srgbClr val="0A5271"/>
        </a:solidFill>
        <a:ln w="12700">
          <a:solidFill>
            <a:srgbClr val="080808"/>
          </a:solidFill>
        </a:ln>
      </dgm:spPr>
      <dgm:t>
        <a:bodyPr/>
        <a:lstStyle/>
        <a:p>
          <a:r>
            <a:rPr lang="da-DK" sz="1000" b="1" dirty="0">
              <a:solidFill>
                <a:srgbClr val="FFFFFF"/>
              </a:solidFill>
            </a:rPr>
            <a:t>Stadsarkiv</a:t>
          </a:r>
        </a:p>
      </dgm:t>
    </dgm:pt>
    <dgm:pt modelId="{EE6B8498-DC7A-4CF9-99C0-656038029B31}" type="parTrans" cxnId="{18225660-4087-4578-8796-3D83EAB4089E}">
      <dgm:prSet/>
      <dgm:spPr/>
      <dgm:t>
        <a:bodyPr/>
        <a:lstStyle/>
        <a:p>
          <a:endParaRPr lang="da-DK"/>
        </a:p>
      </dgm:t>
    </dgm:pt>
    <dgm:pt modelId="{CE60D555-8F96-401A-8FC4-CCAA0589AF13}" type="sibTrans" cxnId="{18225660-4087-4578-8796-3D83EAB4089E}">
      <dgm:prSet/>
      <dgm:spPr/>
      <dgm:t>
        <a:bodyPr/>
        <a:lstStyle/>
        <a:p>
          <a:endParaRPr lang="da-DK"/>
        </a:p>
      </dgm:t>
    </dgm:pt>
    <dgm:pt modelId="{B003AC04-107B-459E-8C99-A31D0CC628AC}">
      <dgm:prSet custT="1"/>
      <dgm:spPr>
        <a:solidFill>
          <a:srgbClr val="0A5271"/>
        </a:solidFill>
        <a:ln w="12700">
          <a:solidFill>
            <a:srgbClr val="080808"/>
          </a:solidFill>
        </a:ln>
      </dgm:spPr>
      <dgm:t>
        <a:bodyPr/>
        <a:lstStyle/>
        <a:p>
          <a:r>
            <a:rPr lang="da-DK" sz="1000" b="1" dirty="0">
              <a:solidFill>
                <a:srgbClr val="FFFFFF"/>
              </a:solidFill>
            </a:rPr>
            <a:t>Webadministration</a:t>
          </a:r>
        </a:p>
      </dgm:t>
    </dgm:pt>
    <dgm:pt modelId="{BDE5E97B-06A3-415E-B2D1-6C4D61159429}" type="parTrans" cxnId="{394E8525-24B3-45E4-998F-3DAEFBDF8FBE}">
      <dgm:prSet/>
      <dgm:spPr/>
      <dgm:t>
        <a:bodyPr/>
        <a:lstStyle/>
        <a:p>
          <a:endParaRPr lang="da-DK"/>
        </a:p>
      </dgm:t>
    </dgm:pt>
    <dgm:pt modelId="{721E5627-3EA1-4317-A1B4-E6AB74F16814}" type="sibTrans" cxnId="{394E8525-24B3-45E4-998F-3DAEFBDF8FBE}">
      <dgm:prSet/>
      <dgm:spPr/>
      <dgm:t>
        <a:bodyPr/>
        <a:lstStyle/>
        <a:p>
          <a:endParaRPr lang="da-DK"/>
        </a:p>
      </dgm:t>
    </dgm:pt>
    <dgm:pt modelId="{51EEC27C-AFD6-4035-800B-A90DA399E575}">
      <dgm:prSet custT="1"/>
      <dgm:spPr>
        <a:solidFill>
          <a:srgbClr val="0A5271"/>
        </a:solidFill>
        <a:ln w="12700">
          <a:solidFill>
            <a:srgbClr val="080808"/>
          </a:solidFill>
        </a:ln>
      </dgm:spPr>
      <dgm:t>
        <a:bodyPr/>
        <a:lstStyle/>
        <a:p>
          <a:r>
            <a:rPr lang="da-DK" sz="1000" b="1" dirty="0">
              <a:solidFill>
                <a:srgbClr val="FFFFFF"/>
              </a:solidFill>
            </a:rPr>
            <a:t>Vej og Park</a:t>
          </a:r>
        </a:p>
      </dgm:t>
    </dgm:pt>
    <dgm:pt modelId="{5D26442B-9036-4D6B-A8D6-D97D63476025}" type="parTrans" cxnId="{57D24525-2C7A-4BFE-BE05-46F99B2D3738}">
      <dgm:prSet/>
      <dgm:spPr/>
      <dgm:t>
        <a:bodyPr/>
        <a:lstStyle/>
        <a:p>
          <a:endParaRPr lang="da-DK"/>
        </a:p>
      </dgm:t>
    </dgm:pt>
    <dgm:pt modelId="{2E004DCF-E096-4033-B7FD-EE58A555D40D}" type="sibTrans" cxnId="{57D24525-2C7A-4BFE-BE05-46F99B2D3738}">
      <dgm:prSet/>
      <dgm:spPr/>
      <dgm:t>
        <a:bodyPr/>
        <a:lstStyle/>
        <a:p>
          <a:endParaRPr lang="da-DK"/>
        </a:p>
      </dgm:t>
    </dgm:pt>
    <dgm:pt modelId="{40492F76-A23B-47A5-B9A5-40571A03126E}">
      <dgm:prSet phldrT="[Tekst]" custT="1"/>
      <dgm:spPr>
        <a:solidFill>
          <a:srgbClr val="0A5271"/>
        </a:solidFill>
        <a:ln w="12700">
          <a:solidFill>
            <a:srgbClr val="080808"/>
          </a:solidFill>
        </a:ln>
      </dgm:spPr>
      <dgm:t>
        <a:bodyPr/>
        <a:lstStyle/>
        <a:p>
          <a:r>
            <a:rPr lang="da-DK" sz="900" b="1" dirty="0">
              <a:solidFill>
                <a:srgbClr val="FFFFFF"/>
              </a:solidFill>
              <a:latin typeface="+mn-lt"/>
            </a:rPr>
            <a:t>Politisk betjening og Jura</a:t>
          </a:r>
          <a:br>
            <a:rPr lang="da-DK" sz="700" b="1" dirty="0">
              <a:solidFill>
                <a:srgbClr val="FFFFFF"/>
              </a:solidFill>
              <a:latin typeface="+mn-lt"/>
            </a:rPr>
          </a:br>
          <a:r>
            <a:rPr lang="da-DK" sz="800" b="0" dirty="0">
              <a:solidFill>
                <a:srgbClr val="FFFFFF"/>
              </a:solidFill>
              <a:latin typeface="+mn-lt"/>
            </a:rPr>
            <a:t>Afdelingsleder</a:t>
          </a:r>
          <a:br>
            <a:rPr lang="da-DK" sz="800" b="0" dirty="0">
              <a:solidFill>
                <a:srgbClr val="FFFFFF"/>
              </a:solidFill>
              <a:latin typeface="+mn-lt"/>
            </a:rPr>
          </a:br>
          <a:r>
            <a:rPr lang="da-DK" sz="800" b="0" dirty="0">
              <a:solidFill>
                <a:srgbClr val="FFFFFF"/>
              </a:solidFill>
              <a:latin typeface="+mn-lt"/>
            </a:rPr>
            <a:t>Heidi Normann Jakobsen</a:t>
          </a:r>
          <a:endParaRPr lang="da-DK" sz="700" b="1" dirty="0">
            <a:solidFill>
              <a:srgbClr val="FFFFFF"/>
            </a:solidFill>
            <a:latin typeface="+mn-lt"/>
          </a:endParaRPr>
        </a:p>
      </dgm:t>
    </dgm:pt>
    <dgm:pt modelId="{4B45F7AC-3095-43AE-A650-16880986A072}" type="parTrans" cxnId="{31B2696F-1708-493F-B56E-1923DB61125F}">
      <dgm:prSet/>
      <dgm:spPr/>
      <dgm:t>
        <a:bodyPr/>
        <a:lstStyle/>
        <a:p>
          <a:endParaRPr lang="da-DK"/>
        </a:p>
      </dgm:t>
    </dgm:pt>
    <dgm:pt modelId="{269FD263-F5CA-47E4-B117-A46FDBA5F582}" type="sibTrans" cxnId="{31B2696F-1708-493F-B56E-1923DB61125F}">
      <dgm:prSet/>
      <dgm:spPr/>
      <dgm:t>
        <a:bodyPr/>
        <a:lstStyle/>
        <a:p>
          <a:endParaRPr lang="da-DK"/>
        </a:p>
      </dgm:t>
    </dgm:pt>
    <dgm:pt modelId="{11A751F2-AF91-4CEE-B899-99D2E12D35AC}">
      <dgm:prSet phldrT="[Tekst]" custT="1"/>
      <dgm:spPr>
        <a:solidFill>
          <a:srgbClr val="0A5271"/>
        </a:solidFill>
        <a:ln w="12700">
          <a:solidFill>
            <a:srgbClr val="080808"/>
          </a:solidFill>
        </a:ln>
      </dgm:spPr>
      <dgm:t>
        <a:bodyPr/>
        <a:lstStyle/>
        <a:p>
          <a:r>
            <a:rPr lang="da-DK" sz="1000" b="1" dirty="0">
              <a:solidFill>
                <a:srgbClr val="FFFFFF"/>
              </a:solidFill>
              <a:latin typeface="+mn-lt"/>
            </a:rPr>
            <a:t>Borgercenter</a:t>
          </a:r>
        </a:p>
      </dgm:t>
    </dgm:pt>
    <dgm:pt modelId="{E1F8D2EE-F5B0-460A-B9F2-60300E6582BD}" type="parTrans" cxnId="{4116535A-0545-4C9F-9068-63BFE98B5D76}">
      <dgm:prSet/>
      <dgm:spPr/>
      <dgm:t>
        <a:bodyPr/>
        <a:lstStyle/>
        <a:p>
          <a:endParaRPr lang="da-DK"/>
        </a:p>
      </dgm:t>
    </dgm:pt>
    <dgm:pt modelId="{8D06EE4E-9467-4CC3-8B1C-536D4AFF78A3}" type="sibTrans" cxnId="{4116535A-0545-4C9F-9068-63BFE98B5D76}">
      <dgm:prSet/>
      <dgm:spPr/>
      <dgm:t>
        <a:bodyPr/>
        <a:lstStyle/>
        <a:p>
          <a:endParaRPr lang="da-DK"/>
        </a:p>
      </dgm:t>
    </dgm:pt>
    <dgm:pt modelId="{BE51CDF0-9DC5-4DC3-ABE3-14F77D574596}" type="pres">
      <dgm:prSet presAssocID="{4AAEB189-62C8-4B69-A2AD-14300E0B701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7831E0FE-E395-46EC-B14A-D340C114DA5F}" type="pres">
      <dgm:prSet presAssocID="{B3C0F9D1-67A2-4C0A-A8AB-2CFC7C818DE3}" presName="hierRoot1" presStyleCnt="0">
        <dgm:presLayoutVars>
          <dgm:hierBranch val="init"/>
        </dgm:presLayoutVars>
      </dgm:prSet>
      <dgm:spPr/>
    </dgm:pt>
    <dgm:pt modelId="{E9AFBCCD-4E87-4E53-A665-AE3F44C349AD}" type="pres">
      <dgm:prSet presAssocID="{B3C0F9D1-67A2-4C0A-A8AB-2CFC7C818DE3}" presName="rootComposite1" presStyleCnt="0"/>
      <dgm:spPr/>
    </dgm:pt>
    <dgm:pt modelId="{13DC1EF4-0A87-492D-B1EF-FB194E9675D3}" type="pres">
      <dgm:prSet presAssocID="{B3C0F9D1-67A2-4C0A-A8AB-2CFC7C818DE3}" presName="rootText1" presStyleLbl="node0" presStyleIdx="0" presStyleCnt="1" custScaleX="182987" custScaleY="107853">
        <dgm:presLayoutVars>
          <dgm:chPref val="3"/>
        </dgm:presLayoutVars>
      </dgm:prSet>
      <dgm:spPr/>
    </dgm:pt>
    <dgm:pt modelId="{7751B71B-E122-4975-BD52-29EBF99D450D}" type="pres">
      <dgm:prSet presAssocID="{B3C0F9D1-67A2-4C0A-A8AB-2CFC7C818DE3}" presName="rootConnector1" presStyleLbl="node1" presStyleIdx="0" presStyleCnt="0"/>
      <dgm:spPr/>
    </dgm:pt>
    <dgm:pt modelId="{7A2C5435-8EC7-4669-B293-6A80E456233F}" type="pres">
      <dgm:prSet presAssocID="{B3C0F9D1-67A2-4C0A-A8AB-2CFC7C818DE3}" presName="hierChild2" presStyleCnt="0"/>
      <dgm:spPr/>
    </dgm:pt>
    <dgm:pt modelId="{D7DA2154-DEDF-4470-837D-0EDDB77C2024}" type="pres">
      <dgm:prSet presAssocID="{6197F1C6-9BC9-4077-9FC7-B26EE3ED7342}" presName="Name37" presStyleLbl="parChTrans1D2" presStyleIdx="0" presStyleCnt="5"/>
      <dgm:spPr/>
    </dgm:pt>
    <dgm:pt modelId="{C4BA8D83-7D95-492B-87FF-348606886872}" type="pres">
      <dgm:prSet presAssocID="{E63964DA-1241-45C4-8760-B8FDBCF1671E}" presName="hierRoot2" presStyleCnt="0">
        <dgm:presLayoutVars>
          <dgm:hierBranch val="init"/>
        </dgm:presLayoutVars>
      </dgm:prSet>
      <dgm:spPr/>
    </dgm:pt>
    <dgm:pt modelId="{13FB2D49-DB02-4939-84FD-CB7781F211DF}" type="pres">
      <dgm:prSet presAssocID="{E63964DA-1241-45C4-8760-B8FDBCF1671E}" presName="rootComposite" presStyleCnt="0"/>
      <dgm:spPr/>
    </dgm:pt>
    <dgm:pt modelId="{5030FE8A-9EE2-4FC5-952F-06AA5C1D1778}" type="pres">
      <dgm:prSet presAssocID="{E63964DA-1241-45C4-8760-B8FDBCF1671E}" presName="rootText" presStyleLbl="node2" presStyleIdx="0" presStyleCnt="5" custLinFactX="24489" custLinFactNeighborX="100000" custLinFactNeighborY="679">
        <dgm:presLayoutVars>
          <dgm:chPref val="3"/>
        </dgm:presLayoutVars>
      </dgm:prSet>
      <dgm:spPr/>
    </dgm:pt>
    <dgm:pt modelId="{D7A1EA41-62EA-4460-B15F-13859A3C7FBB}" type="pres">
      <dgm:prSet presAssocID="{E63964DA-1241-45C4-8760-B8FDBCF1671E}" presName="rootConnector" presStyleLbl="node2" presStyleIdx="0" presStyleCnt="5"/>
      <dgm:spPr/>
    </dgm:pt>
    <dgm:pt modelId="{AAD96AA8-AAF9-42E5-9AB5-F63ABEF4F72C}" type="pres">
      <dgm:prSet presAssocID="{E63964DA-1241-45C4-8760-B8FDBCF1671E}" presName="hierChild4" presStyleCnt="0"/>
      <dgm:spPr/>
    </dgm:pt>
    <dgm:pt modelId="{65A28642-111D-49C7-8894-BF7DF92943E0}" type="pres">
      <dgm:prSet presAssocID="{5494015E-FDDD-4360-B850-27B96EE8B5E3}" presName="Name37" presStyleLbl="parChTrans1D3" presStyleIdx="0" presStyleCnt="7"/>
      <dgm:spPr/>
    </dgm:pt>
    <dgm:pt modelId="{7B806EA1-80A6-478F-8D73-F55E8C0E7590}" type="pres">
      <dgm:prSet presAssocID="{225C2834-1F07-4042-8812-216F9A05FAFD}" presName="hierRoot2" presStyleCnt="0">
        <dgm:presLayoutVars>
          <dgm:hierBranch val="init"/>
        </dgm:presLayoutVars>
      </dgm:prSet>
      <dgm:spPr/>
    </dgm:pt>
    <dgm:pt modelId="{DDF21833-E8E9-43C8-951D-0AA05805212F}" type="pres">
      <dgm:prSet presAssocID="{225C2834-1F07-4042-8812-216F9A05FAFD}" presName="rootComposite" presStyleCnt="0"/>
      <dgm:spPr/>
    </dgm:pt>
    <dgm:pt modelId="{124EA124-A61E-498E-8A64-3955ABA3CC7D}" type="pres">
      <dgm:prSet presAssocID="{225C2834-1F07-4042-8812-216F9A05FAFD}" presName="rootText" presStyleLbl="node3" presStyleIdx="0" presStyleCnt="7" custLinFactX="15196" custLinFactNeighborX="100000" custLinFactNeighborY="679">
        <dgm:presLayoutVars>
          <dgm:chPref val="3"/>
        </dgm:presLayoutVars>
      </dgm:prSet>
      <dgm:spPr/>
    </dgm:pt>
    <dgm:pt modelId="{1BE5238E-64E8-4980-BF11-CA8856B6C989}" type="pres">
      <dgm:prSet presAssocID="{225C2834-1F07-4042-8812-216F9A05FAFD}" presName="rootConnector" presStyleLbl="node3" presStyleIdx="0" presStyleCnt="7"/>
      <dgm:spPr/>
    </dgm:pt>
    <dgm:pt modelId="{AED03F4F-7F84-4FA2-9780-F27DCE23519E}" type="pres">
      <dgm:prSet presAssocID="{225C2834-1F07-4042-8812-216F9A05FAFD}" presName="hierChild4" presStyleCnt="0"/>
      <dgm:spPr/>
    </dgm:pt>
    <dgm:pt modelId="{8EB5443B-D1F6-4C8B-8104-5C5F642282A1}" type="pres">
      <dgm:prSet presAssocID="{225C2834-1F07-4042-8812-216F9A05FAFD}" presName="hierChild5" presStyleCnt="0"/>
      <dgm:spPr/>
    </dgm:pt>
    <dgm:pt modelId="{FC55983D-8D7A-46A3-AC59-691562ED12AD}" type="pres">
      <dgm:prSet presAssocID="{FC63D251-A1D2-4376-A175-E605117278E4}" presName="Name37" presStyleLbl="parChTrans1D3" presStyleIdx="1" presStyleCnt="7"/>
      <dgm:spPr/>
    </dgm:pt>
    <dgm:pt modelId="{0E721C31-87A5-4466-BB2A-BCEE6EA5AEFA}" type="pres">
      <dgm:prSet presAssocID="{22B1E3D9-4E93-4217-8022-C42105E7382A}" presName="hierRoot2" presStyleCnt="0">
        <dgm:presLayoutVars>
          <dgm:hierBranch val="init"/>
        </dgm:presLayoutVars>
      </dgm:prSet>
      <dgm:spPr/>
    </dgm:pt>
    <dgm:pt modelId="{CBCE6E79-6E80-4FE2-9B2F-563BE519EE51}" type="pres">
      <dgm:prSet presAssocID="{22B1E3D9-4E93-4217-8022-C42105E7382A}" presName="rootComposite" presStyleCnt="0"/>
      <dgm:spPr/>
    </dgm:pt>
    <dgm:pt modelId="{BF2D7567-873D-4DE5-A375-90C1F41A3C6F}" type="pres">
      <dgm:prSet presAssocID="{22B1E3D9-4E93-4217-8022-C42105E7382A}" presName="rootText" presStyleLbl="node3" presStyleIdx="1" presStyleCnt="7" custLinFactX="15196" custLinFactNeighborX="100000" custLinFactNeighborY="326">
        <dgm:presLayoutVars>
          <dgm:chPref val="3"/>
        </dgm:presLayoutVars>
      </dgm:prSet>
      <dgm:spPr/>
    </dgm:pt>
    <dgm:pt modelId="{14EDE1D6-1E06-42FD-8DF8-33918BFA38EF}" type="pres">
      <dgm:prSet presAssocID="{22B1E3D9-4E93-4217-8022-C42105E7382A}" presName="rootConnector" presStyleLbl="node3" presStyleIdx="1" presStyleCnt="7"/>
      <dgm:spPr/>
    </dgm:pt>
    <dgm:pt modelId="{4C5E508D-F5F7-4B7B-BE94-49597B9E8212}" type="pres">
      <dgm:prSet presAssocID="{22B1E3D9-4E93-4217-8022-C42105E7382A}" presName="hierChild4" presStyleCnt="0"/>
      <dgm:spPr/>
    </dgm:pt>
    <dgm:pt modelId="{9554DB3B-9802-4884-9CB9-B0EAADDF16EC}" type="pres">
      <dgm:prSet presAssocID="{22B1E3D9-4E93-4217-8022-C42105E7382A}" presName="hierChild5" presStyleCnt="0"/>
      <dgm:spPr/>
    </dgm:pt>
    <dgm:pt modelId="{4FD1D13C-B8DC-4A45-878C-802A31032405}" type="pres">
      <dgm:prSet presAssocID="{E63964DA-1241-45C4-8760-B8FDBCF1671E}" presName="hierChild5" presStyleCnt="0"/>
      <dgm:spPr/>
    </dgm:pt>
    <dgm:pt modelId="{24503511-76E8-4686-BDF7-DEA646AFB21E}" type="pres">
      <dgm:prSet presAssocID="{4B45F7AC-3095-43AE-A650-16880986A072}" presName="Name37" presStyleLbl="parChTrans1D2" presStyleIdx="1" presStyleCnt="5"/>
      <dgm:spPr/>
    </dgm:pt>
    <dgm:pt modelId="{40E3668D-2210-4186-BFAF-ABBB425B88B3}" type="pres">
      <dgm:prSet presAssocID="{40492F76-A23B-47A5-B9A5-40571A03126E}" presName="hierRoot2" presStyleCnt="0">
        <dgm:presLayoutVars>
          <dgm:hierBranch val="init"/>
        </dgm:presLayoutVars>
      </dgm:prSet>
      <dgm:spPr/>
    </dgm:pt>
    <dgm:pt modelId="{7AD58AAC-89E0-4C6C-AC4C-966732F259A8}" type="pres">
      <dgm:prSet presAssocID="{40492F76-A23B-47A5-B9A5-40571A03126E}" presName="rootComposite" presStyleCnt="0"/>
      <dgm:spPr/>
    </dgm:pt>
    <dgm:pt modelId="{1EB3DE01-38E9-441F-8539-7A37129DD45E}" type="pres">
      <dgm:prSet presAssocID="{40492F76-A23B-47A5-B9A5-40571A03126E}" presName="rootText" presStyleLbl="node2" presStyleIdx="1" presStyleCnt="5" custScaleX="109128" custLinFactX="-50427" custLinFactNeighborX="-100000" custLinFactNeighborY="679">
        <dgm:presLayoutVars>
          <dgm:chPref val="3"/>
        </dgm:presLayoutVars>
      </dgm:prSet>
      <dgm:spPr/>
    </dgm:pt>
    <dgm:pt modelId="{57787D4A-E1BE-4AC5-B11C-093ECEA86DF5}" type="pres">
      <dgm:prSet presAssocID="{40492F76-A23B-47A5-B9A5-40571A03126E}" presName="rootConnector" presStyleLbl="node2" presStyleIdx="1" presStyleCnt="5"/>
      <dgm:spPr/>
    </dgm:pt>
    <dgm:pt modelId="{20BCEC67-9195-4734-98E6-1A3DDA880D0E}" type="pres">
      <dgm:prSet presAssocID="{40492F76-A23B-47A5-B9A5-40571A03126E}" presName="hierChild4" presStyleCnt="0"/>
      <dgm:spPr/>
    </dgm:pt>
    <dgm:pt modelId="{5BDCE09F-4B21-4116-83E7-CF11BB813787}" type="pres">
      <dgm:prSet presAssocID="{E1F8D2EE-F5B0-460A-B9F2-60300E6582BD}" presName="Name37" presStyleLbl="parChTrans1D3" presStyleIdx="2" presStyleCnt="7"/>
      <dgm:spPr/>
    </dgm:pt>
    <dgm:pt modelId="{F56FA9B5-0CA0-4864-AEB4-2D9EEF732847}" type="pres">
      <dgm:prSet presAssocID="{11A751F2-AF91-4CEE-B899-99D2E12D35AC}" presName="hierRoot2" presStyleCnt="0">
        <dgm:presLayoutVars>
          <dgm:hierBranch val="init"/>
        </dgm:presLayoutVars>
      </dgm:prSet>
      <dgm:spPr/>
    </dgm:pt>
    <dgm:pt modelId="{9A44B15B-B681-4C8B-A279-95813E67DF04}" type="pres">
      <dgm:prSet presAssocID="{11A751F2-AF91-4CEE-B899-99D2E12D35AC}" presName="rootComposite" presStyleCnt="0"/>
      <dgm:spPr/>
    </dgm:pt>
    <dgm:pt modelId="{151B4E99-4E4A-4C28-9E09-FDEC35AD1C3F}" type="pres">
      <dgm:prSet presAssocID="{11A751F2-AF91-4CEE-B899-99D2E12D35AC}" presName="rootText" presStyleLbl="node3" presStyleIdx="2" presStyleCnt="7" custLinFactX="-28816" custLinFactNeighborX="-100000" custLinFactNeighborY="679">
        <dgm:presLayoutVars>
          <dgm:chPref val="3"/>
        </dgm:presLayoutVars>
      </dgm:prSet>
      <dgm:spPr/>
    </dgm:pt>
    <dgm:pt modelId="{82741621-78AA-4322-A813-FB31C923C35B}" type="pres">
      <dgm:prSet presAssocID="{11A751F2-AF91-4CEE-B899-99D2E12D35AC}" presName="rootConnector" presStyleLbl="node3" presStyleIdx="2" presStyleCnt="7"/>
      <dgm:spPr/>
    </dgm:pt>
    <dgm:pt modelId="{861BE8BE-8952-4CC0-B508-A5FB780EAC6E}" type="pres">
      <dgm:prSet presAssocID="{11A751F2-AF91-4CEE-B899-99D2E12D35AC}" presName="hierChild4" presStyleCnt="0"/>
      <dgm:spPr/>
    </dgm:pt>
    <dgm:pt modelId="{00C9C9E8-76E4-43D1-B14E-479EACDF7712}" type="pres">
      <dgm:prSet presAssocID="{11A751F2-AF91-4CEE-B899-99D2E12D35AC}" presName="hierChild5" presStyleCnt="0"/>
      <dgm:spPr/>
    </dgm:pt>
    <dgm:pt modelId="{BA608B0C-E55E-4155-9D1D-2641B2A72121}" type="pres">
      <dgm:prSet presAssocID="{40492F76-A23B-47A5-B9A5-40571A03126E}" presName="hierChild5" presStyleCnt="0"/>
      <dgm:spPr/>
    </dgm:pt>
    <dgm:pt modelId="{621F9FA0-FBEE-423C-AD4D-9E78F3A44482}" type="pres">
      <dgm:prSet presAssocID="{CBABA025-80E9-4076-BAFD-60B5C229DD9F}" presName="Name37" presStyleLbl="parChTrans1D2" presStyleIdx="2" presStyleCnt="5"/>
      <dgm:spPr/>
    </dgm:pt>
    <dgm:pt modelId="{BA8A2A6F-EAD9-4CA7-AF8A-D928FBEAA199}" type="pres">
      <dgm:prSet presAssocID="{C5CB4814-2691-4F06-AA59-06374DEF565F}" presName="hierRoot2" presStyleCnt="0">
        <dgm:presLayoutVars>
          <dgm:hierBranch val="init"/>
        </dgm:presLayoutVars>
      </dgm:prSet>
      <dgm:spPr/>
    </dgm:pt>
    <dgm:pt modelId="{159B22F1-D6F8-4600-8C71-574EF673C7ED}" type="pres">
      <dgm:prSet presAssocID="{C5CB4814-2691-4F06-AA59-06374DEF565F}" presName="rootComposite" presStyleCnt="0"/>
      <dgm:spPr/>
    </dgm:pt>
    <dgm:pt modelId="{33F83A01-DAF0-44CA-91FD-CA184CAD88B4}" type="pres">
      <dgm:prSet presAssocID="{C5CB4814-2691-4F06-AA59-06374DEF565F}" presName="rootText" presStyleLbl="node2" presStyleIdx="2" presStyleCnt="5">
        <dgm:presLayoutVars>
          <dgm:chPref val="3"/>
        </dgm:presLayoutVars>
      </dgm:prSet>
      <dgm:spPr/>
    </dgm:pt>
    <dgm:pt modelId="{7139FE78-5A13-4389-9FE9-E470AF00D6A5}" type="pres">
      <dgm:prSet presAssocID="{C5CB4814-2691-4F06-AA59-06374DEF565F}" presName="rootConnector" presStyleLbl="node2" presStyleIdx="2" presStyleCnt="5"/>
      <dgm:spPr/>
    </dgm:pt>
    <dgm:pt modelId="{35511F87-A735-4B21-BFFF-2D24274052C3}" type="pres">
      <dgm:prSet presAssocID="{C5CB4814-2691-4F06-AA59-06374DEF565F}" presName="hierChild4" presStyleCnt="0"/>
      <dgm:spPr/>
    </dgm:pt>
    <dgm:pt modelId="{5B56626B-0A6A-4B12-ADC3-1A694754369A}" type="pres">
      <dgm:prSet presAssocID="{9864EB8D-FA1C-4D66-A116-B3A2277DBA45}" presName="Name37" presStyleLbl="parChTrans1D3" presStyleIdx="3" presStyleCnt="7"/>
      <dgm:spPr/>
    </dgm:pt>
    <dgm:pt modelId="{10C10857-1C26-4954-AEDC-081182DD7C9B}" type="pres">
      <dgm:prSet presAssocID="{052AF53F-A302-4AE6-86FA-15FB360139A6}" presName="hierRoot2" presStyleCnt="0">
        <dgm:presLayoutVars>
          <dgm:hierBranch val="init"/>
        </dgm:presLayoutVars>
      </dgm:prSet>
      <dgm:spPr/>
    </dgm:pt>
    <dgm:pt modelId="{9A48BB38-40B6-444F-A05D-99DA9113A41C}" type="pres">
      <dgm:prSet presAssocID="{052AF53F-A302-4AE6-86FA-15FB360139A6}" presName="rootComposite" presStyleCnt="0"/>
      <dgm:spPr/>
    </dgm:pt>
    <dgm:pt modelId="{19A546BA-A0CB-434E-82BE-33F95D2E6914}" type="pres">
      <dgm:prSet presAssocID="{052AF53F-A302-4AE6-86FA-15FB360139A6}" presName="rootText" presStyleLbl="node3" presStyleIdx="3" presStyleCnt="7" custScaleX="123741">
        <dgm:presLayoutVars>
          <dgm:chPref val="3"/>
        </dgm:presLayoutVars>
      </dgm:prSet>
      <dgm:spPr/>
    </dgm:pt>
    <dgm:pt modelId="{EA51E825-1B7F-4F58-83D0-2F819CD0D8F1}" type="pres">
      <dgm:prSet presAssocID="{052AF53F-A302-4AE6-86FA-15FB360139A6}" presName="rootConnector" presStyleLbl="node3" presStyleIdx="3" presStyleCnt="7"/>
      <dgm:spPr/>
    </dgm:pt>
    <dgm:pt modelId="{E11D66E9-214B-47DC-B544-E3A4A34ACD9A}" type="pres">
      <dgm:prSet presAssocID="{052AF53F-A302-4AE6-86FA-15FB360139A6}" presName="hierChild4" presStyleCnt="0"/>
      <dgm:spPr/>
    </dgm:pt>
    <dgm:pt modelId="{2F089E53-0F1F-4EEC-87CF-C0515DF130AF}" type="pres">
      <dgm:prSet presAssocID="{052AF53F-A302-4AE6-86FA-15FB360139A6}" presName="hierChild5" presStyleCnt="0"/>
      <dgm:spPr/>
    </dgm:pt>
    <dgm:pt modelId="{D7DEEA51-6444-4A69-A780-298EFC673334}" type="pres">
      <dgm:prSet presAssocID="{EE6B8498-DC7A-4CF9-99C0-656038029B31}" presName="Name37" presStyleLbl="parChTrans1D3" presStyleIdx="4" presStyleCnt="7"/>
      <dgm:spPr/>
    </dgm:pt>
    <dgm:pt modelId="{E85B07EA-3833-4FA7-8F56-0789C6F85C70}" type="pres">
      <dgm:prSet presAssocID="{C47A757D-5C8B-49A3-82D4-EABC17F80AEF}" presName="hierRoot2" presStyleCnt="0">
        <dgm:presLayoutVars>
          <dgm:hierBranch val="init"/>
        </dgm:presLayoutVars>
      </dgm:prSet>
      <dgm:spPr/>
    </dgm:pt>
    <dgm:pt modelId="{F5702972-2B55-4E8D-84B5-D063DE7C624A}" type="pres">
      <dgm:prSet presAssocID="{C47A757D-5C8B-49A3-82D4-EABC17F80AEF}" presName="rootComposite" presStyleCnt="0"/>
      <dgm:spPr/>
    </dgm:pt>
    <dgm:pt modelId="{1DD87750-1E89-4FFC-A423-0476D0A26DBD}" type="pres">
      <dgm:prSet presAssocID="{C47A757D-5C8B-49A3-82D4-EABC17F80AEF}" presName="rootText" presStyleLbl="node3" presStyleIdx="4" presStyleCnt="7" custScaleX="123741">
        <dgm:presLayoutVars>
          <dgm:chPref val="3"/>
        </dgm:presLayoutVars>
      </dgm:prSet>
      <dgm:spPr/>
    </dgm:pt>
    <dgm:pt modelId="{59352BE1-BD60-46F2-A878-6146EE970BF0}" type="pres">
      <dgm:prSet presAssocID="{C47A757D-5C8B-49A3-82D4-EABC17F80AEF}" presName="rootConnector" presStyleLbl="node3" presStyleIdx="4" presStyleCnt="7"/>
      <dgm:spPr/>
    </dgm:pt>
    <dgm:pt modelId="{6D4B2E2F-9FF8-4B5C-9434-2F77C1855CB0}" type="pres">
      <dgm:prSet presAssocID="{C47A757D-5C8B-49A3-82D4-EABC17F80AEF}" presName="hierChild4" presStyleCnt="0"/>
      <dgm:spPr/>
    </dgm:pt>
    <dgm:pt modelId="{253F949C-051E-497C-A0C9-C873BE3D26C9}" type="pres">
      <dgm:prSet presAssocID="{C47A757D-5C8B-49A3-82D4-EABC17F80AEF}" presName="hierChild5" presStyleCnt="0"/>
      <dgm:spPr/>
    </dgm:pt>
    <dgm:pt modelId="{41E7C30E-3296-4BEA-972A-1E8C5902EFF9}" type="pres">
      <dgm:prSet presAssocID="{BDE5E97B-06A3-415E-B2D1-6C4D61159429}" presName="Name37" presStyleLbl="parChTrans1D3" presStyleIdx="5" presStyleCnt="7"/>
      <dgm:spPr/>
    </dgm:pt>
    <dgm:pt modelId="{C28855A0-824C-4D28-BED0-2E4AD92C1D71}" type="pres">
      <dgm:prSet presAssocID="{B003AC04-107B-459E-8C99-A31D0CC628AC}" presName="hierRoot2" presStyleCnt="0">
        <dgm:presLayoutVars>
          <dgm:hierBranch val="init"/>
        </dgm:presLayoutVars>
      </dgm:prSet>
      <dgm:spPr/>
    </dgm:pt>
    <dgm:pt modelId="{4318B79B-A6D4-469D-BCAE-E3129F0D9E0F}" type="pres">
      <dgm:prSet presAssocID="{B003AC04-107B-459E-8C99-A31D0CC628AC}" presName="rootComposite" presStyleCnt="0"/>
      <dgm:spPr/>
    </dgm:pt>
    <dgm:pt modelId="{CC1B7835-6923-4842-BBED-7560E4B9C160}" type="pres">
      <dgm:prSet presAssocID="{B003AC04-107B-459E-8C99-A31D0CC628AC}" presName="rootText" presStyleLbl="node3" presStyleIdx="5" presStyleCnt="7" custScaleX="123741">
        <dgm:presLayoutVars>
          <dgm:chPref val="3"/>
        </dgm:presLayoutVars>
      </dgm:prSet>
      <dgm:spPr/>
    </dgm:pt>
    <dgm:pt modelId="{08E51595-C8DD-4C1B-974B-304D81D16901}" type="pres">
      <dgm:prSet presAssocID="{B003AC04-107B-459E-8C99-A31D0CC628AC}" presName="rootConnector" presStyleLbl="node3" presStyleIdx="5" presStyleCnt="7"/>
      <dgm:spPr/>
    </dgm:pt>
    <dgm:pt modelId="{12056C63-CEC6-4519-84F5-0E74257D4008}" type="pres">
      <dgm:prSet presAssocID="{B003AC04-107B-459E-8C99-A31D0CC628AC}" presName="hierChild4" presStyleCnt="0"/>
      <dgm:spPr/>
    </dgm:pt>
    <dgm:pt modelId="{6C6801A5-ADD7-4098-9577-5CABA938D599}" type="pres">
      <dgm:prSet presAssocID="{B003AC04-107B-459E-8C99-A31D0CC628AC}" presName="hierChild5" presStyleCnt="0"/>
      <dgm:spPr/>
    </dgm:pt>
    <dgm:pt modelId="{FE2DB399-DDD3-4633-A044-0B001C8A12A8}" type="pres">
      <dgm:prSet presAssocID="{C5CB4814-2691-4F06-AA59-06374DEF565F}" presName="hierChild5" presStyleCnt="0"/>
      <dgm:spPr/>
    </dgm:pt>
    <dgm:pt modelId="{E8CA5A30-AE10-453F-B061-F155C318E1F2}" type="pres">
      <dgm:prSet presAssocID="{232013BE-16AB-40F2-B21C-753E6F1FBACE}" presName="Name37" presStyleLbl="parChTrans1D2" presStyleIdx="3" presStyleCnt="5"/>
      <dgm:spPr/>
    </dgm:pt>
    <dgm:pt modelId="{03F1983B-BF9C-4256-A1E1-9C56A651CBD7}" type="pres">
      <dgm:prSet presAssocID="{1B3AD0AE-E4A9-4386-9C42-243CAC149488}" presName="hierRoot2" presStyleCnt="0">
        <dgm:presLayoutVars>
          <dgm:hierBranch val="init"/>
        </dgm:presLayoutVars>
      </dgm:prSet>
      <dgm:spPr/>
    </dgm:pt>
    <dgm:pt modelId="{AF184AE8-C2D7-4A94-BF79-B4A4CD180D34}" type="pres">
      <dgm:prSet presAssocID="{1B3AD0AE-E4A9-4386-9C42-243CAC149488}" presName="rootComposite" presStyleCnt="0"/>
      <dgm:spPr/>
    </dgm:pt>
    <dgm:pt modelId="{E0DA7397-42A2-4369-A2B4-A92552BE7FFB}" type="pres">
      <dgm:prSet presAssocID="{1B3AD0AE-E4A9-4386-9C42-243CAC149488}" presName="rootText" presStyleLbl="node2" presStyleIdx="3" presStyleCnt="5">
        <dgm:presLayoutVars>
          <dgm:chPref val="3"/>
        </dgm:presLayoutVars>
      </dgm:prSet>
      <dgm:spPr/>
    </dgm:pt>
    <dgm:pt modelId="{CBF3518E-05C1-4194-AF7E-742854391104}" type="pres">
      <dgm:prSet presAssocID="{1B3AD0AE-E4A9-4386-9C42-243CAC149488}" presName="rootConnector" presStyleLbl="node2" presStyleIdx="3" presStyleCnt="5"/>
      <dgm:spPr/>
    </dgm:pt>
    <dgm:pt modelId="{1CAADFCF-CED5-45C3-BEE4-F5FF46A68158}" type="pres">
      <dgm:prSet presAssocID="{1B3AD0AE-E4A9-4386-9C42-243CAC149488}" presName="hierChild4" presStyleCnt="0"/>
      <dgm:spPr/>
    </dgm:pt>
    <dgm:pt modelId="{3737B5E0-304F-4D86-A533-5D60F9356A72}" type="pres">
      <dgm:prSet presAssocID="{5D26442B-9036-4D6B-A8D6-D97D63476025}" presName="Name37" presStyleLbl="parChTrans1D3" presStyleIdx="6" presStyleCnt="7"/>
      <dgm:spPr/>
    </dgm:pt>
    <dgm:pt modelId="{7BB1698C-532F-4970-9642-18AE11E1560F}" type="pres">
      <dgm:prSet presAssocID="{51EEC27C-AFD6-4035-800B-A90DA399E575}" presName="hierRoot2" presStyleCnt="0">
        <dgm:presLayoutVars>
          <dgm:hierBranch val="init"/>
        </dgm:presLayoutVars>
      </dgm:prSet>
      <dgm:spPr/>
    </dgm:pt>
    <dgm:pt modelId="{2532E80C-91D8-47BC-A159-DB1ED0D7EEF3}" type="pres">
      <dgm:prSet presAssocID="{51EEC27C-AFD6-4035-800B-A90DA399E575}" presName="rootComposite" presStyleCnt="0"/>
      <dgm:spPr/>
    </dgm:pt>
    <dgm:pt modelId="{A7BD0E29-140F-4B84-BF38-F5E4831E6116}" type="pres">
      <dgm:prSet presAssocID="{51EEC27C-AFD6-4035-800B-A90DA399E575}" presName="rootText" presStyleLbl="node3" presStyleIdx="6" presStyleCnt="7">
        <dgm:presLayoutVars>
          <dgm:chPref val="3"/>
        </dgm:presLayoutVars>
      </dgm:prSet>
      <dgm:spPr/>
    </dgm:pt>
    <dgm:pt modelId="{264A3ED2-8E45-4AAC-9F81-81ED48B37E43}" type="pres">
      <dgm:prSet presAssocID="{51EEC27C-AFD6-4035-800B-A90DA399E575}" presName="rootConnector" presStyleLbl="node3" presStyleIdx="6" presStyleCnt="7"/>
      <dgm:spPr/>
    </dgm:pt>
    <dgm:pt modelId="{4168AFC2-A2B7-4AFA-B486-AE0D5049840F}" type="pres">
      <dgm:prSet presAssocID="{51EEC27C-AFD6-4035-800B-A90DA399E575}" presName="hierChild4" presStyleCnt="0"/>
      <dgm:spPr/>
    </dgm:pt>
    <dgm:pt modelId="{499CDFDD-663E-4A9A-87AD-114CFA95460D}" type="pres">
      <dgm:prSet presAssocID="{51EEC27C-AFD6-4035-800B-A90DA399E575}" presName="hierChild5" presStyleCnt="0"/>
      <dgm:spPr/>
    </dgm:pt>
    <dgm:pt modelId="{16E587B5-615A-4840-92C6-BC565BF92809}" type="pres">
      <dgm:prSet presAssocID="{1B3AD0AE-E4A9-4386-9C42-243CAC149488}" presName="hierChild5" presStyleCnt="0"/>
      <dgm:spPr/>
    </dgm:pt>
    <dgm:pt modelId="{D163F132-A937-4B6B-9392-9A6F804A8C27}" type="pres">
      <dgm:prSet presAssocID="{4761CEF2-86C3-4BBC-A25D-506C060A631A}" presName="Name37" presStyleLbl="parChTrans1D2" presStyleIdx="4" presStyleCnt="5"/>
      <dgm:spPr/>
    </dgm:pt>
    <dgm:pt modelId="{7490AF34-53C5-4EE7-8121-E4C8FB030DAB}" type="pres">
      <dgm:prSet presAssocID="{AC2C5B6B-18E9-408C-94F6-DE1C2141183F}" presName="hierRoot2" presStyleCnt="0">
        <dgm:presLayoutVars>
          <dgm:hierBranch val="init"/>
        </dgm:presLayoutVars>
      </dgm:prSet>
      <dgm:spPr/>
    </dgm:pt>
    <dgm:pt modelId="{C6352E9A-8278-48B5-A6A9-56E42BE1F6C5}" type="pres">
      <dgm:prSet presAssocID="{AC2C5B6B-18E9-408C-94F6-DE1C2141183F}" presName="rootComposite" presStyleCnt="0"/>
      <dgm:spPr/>
    </dgm:pt>
    <dgm:pt modelId="{051F6A6E-846A-4B37-A60B-7B21F307FB0E}" type="pres">
      <dgm:prSet presAssocID="{AC2C5B6B-18E9-408C-94F6-DE1C2141183F}" presName="rootText" presStyleLbl="node2" presStyleIdx="4" presStyleCnt="5">
        <dgm:presLayoutVars>
          <dgm:chPref val="3"/>
        </dgm:presLayoutVars>
      </dgm:prSet>
      <dgm:spPr/>
    </dgm:pt>
    <dgm:pt modelId="{85F3C8B0-747F-404D-A6EB-58C7C5DB6698}" type="pres">
      <dgm:prSet presAssocID="{AC2C5B6B-18E9-408C-94F6-DE1C2141183F}" presName="rootConnector" presStyleLbl="node2" presStyleIdx="4" presStyleCnt="5"/>
      <dgm:spPr/>
    </dgm:pt>
    <dgm:pt modelId="{877AEFB7-DDDE-4DEE-8DB1-C5BCD9EBD06C}" type="pres">
      <dgm:prSet presAssocID="{AC2C5B6B-18E9-408C-94F6-DE1C2141183F}" presName="hierChild4" presStyleCnt="0"/>
      <dgm:spPr/>
    </dgm:pt>
    <dgm:pt modelId="{CE5453BE-0BE6-4023-8758-494527A4A482}" type="pres">
      <dgm:prSet presAssocID="{AC2C5B6B-18E9-408C-94F6-DE1C2141183F}" presName="hierChild5" presStyleCnt="0"/>
      <dgm:spPr/>
    </dgm:pt>
    <dgm:pt modelId="{74571868-177E-4155-9380-09552058BB7A}" type="pres">
      <dgm:prSet presAssocID="{B3C0F9D1-67A2-4C0A-A8AB-2CFC7C818DE3}" presName="hierChild3" presStyleCnt="0"/>
      <dgm:spPr/>
    </dgm:pt>
  </dgm:ptLst>
  <dgm:cxnLst>
    <dgm:cxn modelId="{4B71030B-C4E4-45A0-9A11-D72924D08B48}" type="presOf" srcId="{C47A757D-5C8B-49A3-82D4-EABC17F80AEF}" destId="{1DD87750-1E89-4FFC-A423-0476D0A26DBD}" srcOrd="0" destOrd="0" presId="urn:microsoft.com/office/officeart/2005/8/layout/orgChart1"/>
    <dgm:cxn modelId="{8804330E-76DE-462C-AE4C-862DB89D7DBB}" srcId="{B3C0F9D1-67A2-4C0A-A8AB-2CFC7C818DE3}" destId="{1B3AD0AE-E4A9-4386-9C42-243CAC149488}" srcOrd="3" destOrd="0" parTransId="{232013BE-16AB-40F2-B21C-753E6F1FBACE}" sibTransId="{B28CFBAB-0A29-4233-999E-31318459F3B5}"/>
    <dgm:cxn modelId="{1480ED10-7ED5-493E-94DA-6F4D32D6B9CF}" type="presOf" srcId="{232013BE-16AB-40F2-B21C-753E6F1FBACE}" destId="{E8CA5A30-AE10-453F-B061-F155C318E1F2}" srcOrd="0" destOrd="0" presId="urn:microsoft.com/office/officeart/2005/8/layout/orgChart1"/>
    <dgm:cxn modelId="{1197B414-8E15-47FC-ADCC-92F66FD85D42}" type="presOf" srcId="{C5CB4814-2691-4F06-AA59-06374DEF565F}" destId="{7139FE78-5A13-4389-9FE9-E470AF00D6A5}" srcOrd="1" destOrd="0" presId="urn:microsoft.com/office/officeart/2005/8/layout/orgChart1"/>
    <dgm:cxn modelId="{86F06717-79CB-4B90-89E2-55794E9349AF}" type="presOf" srcId="{4761CEF2-86C3-4BBC-A25D-506C060A631A}" destId="{D163F132-A937-4B6B-9392-9A6F804A8C27}" srcOrd="0" destOrd="0" presId="urn:microsoft.com/office/officeart/2005/8/layout/orgChart1"/>
    <dgm:cxn modelId="{60317917-9EB9-45B7-A0BB-20517B4C02E0}" type="presOf" srcId="{CBABA025-80E9-4076-BAFD-60B5C229DD9F}" destId="{621F9FA0-FBEE-423C-AD4D-9E78F3A44482}" srcOrd="0" destOrd="0" presId="urn:microsoft.com/office/officeart/2005/8/layout/orgChart1"/>
    <dgm:cxn modelId="{09292719-C1C2-4D3C-9D8E-A47446C604F9}" type="presOf" srcId="{052AF53F-A302-4AE6-86FA-15FB360139A6}" destId="{EA51E825-1B7F-4F58-83D0-2F819CD0D8F1}" srcOrd="1" destOrd="0" presId="urn:microsoft.com/office/officeart/2005/8/layout/orgChart1"/>
    <dgm:cxn modelId="{DE334C1F-F53B-48F7-AA6B-8834D7ABDAE8}" type="presOf" srcId="{E1F8D2EE-F5B0-460A-B9F2-60300E6582BD}" destId="{5BDCE09F-4B21-4116-83E7-CF11BB813787}" srcOrd="0" destOrd="0" presId="urn:microsoft.com/office/officeart/2005/8/layout/orgChart1"/>
    <dgm:cxn modelId="{61F4911F-58A8-4262-B70A-F76332622CB3}" type="presOf" srcId="{EE6B8498-DC7A-4CF9-99C0-656038029B31}" destId="{D7DEEA51-6444-4A69-A780-298EFC673334}" srcOrd="0" destOrd="0" presId="urn:microsoft.com/office/officeart/2005/8/layout/orgChart1"/>
    <dgm:cxn modelId="{96ADD61F-E0D9-4EE3-BBE4-FB664EF94948}" type="presOf" srcId="{AC2C5B6B-18E9-408C-94F6-DE1C2141183F}" destId="{85F3C8B0-747F-404D-A6EB-58C7C5DB6698}" srcOrd="1" destOrd="0" presId="urn:microsoft.com/office/officeart/2005/8/layout/orgChart1"/>
    <dgm:cxn modelId="{2CD5AB20-BDFB-4C04-B58B-774BFBBA6E21}" type="presOf" srcId="{51EEC27C-AFD6-4035-800B-A90DA399E575}" destId="{264A3ED2-8E45-4AAC-9F81-81ED48B37E43}" srcOrd="1" destOrd="0" presId="urn:microsoft.com/office/officeart/2005/8/layout/orgChart1"/>
    <dgm:cxn modelId="{1C0EDC24-DAF2-45FB-9D40-4221E6A0E484}" srcId="{E63964DA-1241-45C4-8760-B8FDBCF1671E}" destId="{22B1E3D9-4E93-4217-8022-C42105E7382A}" srcOrd="1" destOrd="0" parTransId="{FC63D251-A1D2-4376-A175-E605117278E4}" sibTransId="{20EB5D59-33B3-4120-9B2A-ABBF88DCE0E0}"/>
    <dgm:cxn modelId="{57D24525-2C7A-4BFE-BE05-46F99B2D3738}" srcId="{1B3AD0AE-E4A9-4386-9C42-243CAC149488}" destId="{51EEC27C-AFD6-4035-800B-A90DA399E575}" srcOrd="0" destOrd="0" parTransId="{5D26442B-9036-4D6B-A8D6-D97D63476025}" sibTransId="{2E004DCF-E096-4033-B7FD-EE58A555D40D}"/>
    <dgm:cxn modelId="{394E8525-24B3-45E4-998F-3DAEFBDF8FBE}" srcId="{C5CB4814-2691-4F06-AA59-06374DEF565F}" destId="{B003AC04-107B-459E-8C99-A31D0CC628AC}" srcOrd="2" destOrd="0" parTransId="{BDE5E97B-06A3-415E-B2D1-6C4D61159429}" sibTransId="{721E5627-3EA1-4317-A1B4-E6AB74F16814}"/>
    <dgm:cxn modelId="{C362932C-42AE-44F9-A8D1-0BA09D6FDD76}" type="presOf" srcId="{5494015E-FDDD-4360-B850-27B96EE8B5E3}" destId="{65A28642-111D-49C7-8894-BF7DF92943E0}" srcOrd="0" destOrd="0" presId="urn:microsoft.com/office/officeart/2005/8/layout/orgChart1"/>
    <dgm:cxn modelId="{548D682E-5ED2-4353-AFFE-FCACAFB350A4}" type="presOf" srcId="{5D26442B-9036-4D6B-A8D6-D97D63476025}" destId="{3737B5E0-304F-4D86-A533-5D60F9356A72}" srcOrd="0" destOrd="0" presId="urn:microsoft.com/office/officeart/2005/8/layout/orgChart1"/>
    <dgm:cxn modelId="{27C8B93F-D687-4B8E-A58A-B93F9DFCA308}" type="presOf" srcId="{C5CB4814-2691-4F06-AA59-06374DEF565F}" destId="{33F83A01-DAF0-44CA-91FD-CA184CAD88B4}" srcOrd="0" destOrd="0" presId="urn:microsoft.com/office/officeart/2005/8/layout/orgChart1"/>
    <dgm:cxn modelId="{E4F6EA5E-1407-4215-9746-49F03808D3DE}" srcId="{B3C0F9D1-67A2-4C0A-A8AB-2CFC7C818DE3}" destId="{AC2C5B6B-18E9-408C-94F6-DE1C2141183F}" srcOrd="4" destOrd="0" parTransId="{4761CEF2-86C3-4BBC-A25D-506C060A631A}" sibTransId="{C0050A45-A155-4DFF-B10F-036F8748AF0D}"/>
    <dgm:cxn modelId="{52B13360-F3C9-47E1-A048-5DCFCCA50252}" type="presOf" srcId="{AC2C5B6B-18E9-408C-94F6-DE1C2141183F}" destId="{051F6A6E-846A-4B37-A60B-7B21F307FB0E}" srcOrd="0" destOrd="0" presId="urn:microsoft.com/office/officeart/2005/8/layout/orgChart1"/>
    <dgm:cxn modelId="{18225660-4087-4578-8796-3D83EAB4089E}" srcId="{C5CB4814-2691-4F06-AA59-06374DEF565F}" destId="{C47A757D-5C8B-49A3-82D4-EABC17F80AEF}" srcOrd="1" destOrd="0" parTransId="{EE6B8498-DC7A-4CF9-99C0-656038029B31}" sibTransId="{CE60D555-8F96-401A-8FC4-CCAA0589AF13}"/>
    <dgm:cxn modelId="{3BC2CE42-6F56-4A7E-9969-39FFEA13DCE8}" type="presOf" srcId="{22B1E3D9-4E93-4217-8022-C42105E7382A}" destId="{BF2D7567-873D-4DE5-A375-90C1F41A3C6F}" srcOrd="0" destOrd="0" presId="urn:microsoft.com/office/officeart/2005/8/layout/orgChart1"/>
    <dgm:cxn modelId="{98889D45-C0B9-4DDA-BCFE-F6A4E52EF7CA}" type="presOf" srcId="{E63964DA-1241-45C4-8760-B8FDBCF1671E}" destId="{5030FE8A-9EE2-4FC5-952F-06AA5C1D1778}" srcOrd="0" destOrd="0" presId="urn:microsoft.com/office/officeart/2005/8/layout/orgChart1"/>
    <dgm:cxn modelId="{1B4F3267-76CB-4F94-A079-CD53134109EA}" type="presOf" srcId="{E63964DA-1241-45C4-8760-B8FDBCF1671E}" destId="{D7A1EA41-62EA-4460-B15F-13859A3C7FBB}" srcOrd="1" destOrd="0" presId="urn:microsoft.com/office/officeart/2005/8/layout/orgChart1"/>
    <dgm:cxn modelId="{69B47A47-0E6F-46CE-A48D-521B58F503EE}" type="presOf" srcId="{40492F76-A23B-47A5-B9A5-40571A03126E}" destId="{1EB3DE01-38E9-441F-8539-7A37129DD45E}" srcOrd="0" destOrd="0" presId="urn:microsoft.com/office/officeart/2005/8/layout/orgChart1"/>
    <dgm:cxn modelId="{36D22C48-E998-4F3B-89D3-2917B22B89A5}" type="presOf" srcId="{BDE5E97B-06A3-415E-B2D1-6C4D61159429}" destId="{41E7C30E-3296-4BEA-972A-1E8C5902EFF9}" srcOrd="0" destOrd="0" presId="urn:microsoft.com/office/officeart/2005/8/layout/orgChart1"/>
    <dgm:cxn modelId="{96744468-277B-487F-A947-C67FFFC88E73}" type="presOf" srcId="{51EEC27C-AFD6-4035-800B-A90DA399E575}" destId="{A7BD0E29-140F-4B84-BF38-F5E4831E6116}" srcOrd="0" destOrd="0" presId="urn:microsoft.com/office/officeart/2005/8/layout/orgChart1"/>
    <dgm:cxn modelId="{31B2696F-1708-493F-B56E-1923DB61125F}" srcId="{B3C0F9D1-67A2-4C0A-A8AB-2CFC7C818DE3}" destId="{40492F76-A23B-47A5-B9A5-40571A03126E}" srcOrd="1" destOrd="0" parTransId="{4B45F7AC-3095-43AE-A650-16880986A072}" sibTransId="{269FD263-F5CA-47E4-B117-A46FDBA5F582}"/>
    <dgm:cxn modelId="{B8160D52-61C2-4341-995C-3A907FDABD6E}" srcId="{4AAEB189-62C8-4B69-A2AD-14300E0B701F}" destId="{B3C0F9D1-67A2-4C0A-A8AB-2CFC7C818DE3}" srcOrd="0" destOrd="0" parTransId="{C5253F4B-AEF7-4FDE-8C27-9B5CF49FF566}" sibTransId="{E0A73C63-C8FE-4DAE-9758-C7A354DA3B50}"/>
    <dgm:cxn modelId="{4116535A-0545-4C9F-9068-63BFE98B5D76}" srcId="{40492F76-A23B-47A5-B9A5-40571A03126E}" destId="{11A751F2-AF91-4CEE-B899-99D2E12D35AC}" srcOrd="0" destOrd="0" parTransId="{E1F8D2EE-F5B0-460A-B9F2-60300E6582BD}" sibTransId="{8D06EE4E-9467-4CC3-8B1C-536D4AFF78A3}"/>
    <dgm:cxn modelId="{73E9BE7C-E1C6-4BCF-BD97-3EFD0BED5C80}" type="presOf" srcId="{4B45F7AC-3095-43AE-A650-16880986A072}" destId="{24503511-76E8-4686-BDF7-DEA646AFB21E}" srcOrd="0" destOrd="0" presId="urn:microsoft.com/office/officeart/2005/8/layout/orgChart1"/>
    <dgm:cxn modelId="{85578285-F1C2-4842-B0AB-6F530591C60F}" type="presOf" srcId="{1B3AD0AE-E4A9-4386-9C42-243CAC149488}" destId="{CBF3518E-05C1-4194-AF7E-742854391104}" srcOrd="1" destOrd="0" presId="urn:microsoft.com/office/officeart/2005/8/layout/orgChart1"/>
    <dgm:cxn modelId="{9B455589-4619-4337-801F-B73CCFBF7187}" type="presOf" srcId="{9864EB8D-FA1C-4D66-A116-B3A2277DBA45}" destId="{5B56626B-0A6A-4B12-ADC3-1A694754369A}" srcOrd="0" destOrd="0" presId="urn:microsoft.com/office/officeart/2005/8/layout/orgChart1"/>
    <dgm:cxn modelId="{A2E1DD8A-C854-4318-BEBA-4A9E7B31DF09}" type="presOf" srcId="{225C2834-1F07-4042-8812-216F9A05FAFD}" destId="{124EA124-A61E-498E-8A64-3955ABA3CC7D}" srcOrd="0" destOrd="0" presId="urn:microsoft.com/office/officeart/2005/8/layout/orgChart1"/>
    <dgm:cxn modelId="{B9AEB09C-9742-4003-9C85-B174C0299B03}" type="presOf" srcId="{11A751F2-AF91-4CEE-B899-99D2E12D35AC}" destId="{151B4E99-4E4A-4C28-9E09-FDEC35AD1C3F}" srcOrd="0" destOrd="0" presId="urn:microsoft.com/office/officeart/2005/8/layout/orgChart1"/>
    <dgm:cxn modelId="{BA4E53A4-DCD7-48FE-BC40-FB901818D04A}" type="presOf" srcId="{052AF53F-A302-4AE6-86FA-15FB360139A6}" destId="{19A546BA-A0CB-434E-82BE-33F95D2E6914}" srcOrd="0" destOrd="0" presId="urn:microsoft.com/office/officeart/2005/8/layout/orgChart1"/>
    <dgm:cxn modelId="{57C3DDAA-158F-4076-ABDC-43C3CBF8EB7B}" type="presOf" srcId="{1B3AD0AE-E4A9-4386-9C42-243CAC149488}" destId="{E0DA7397-42A2-4369-A2B4-A92552BE7FFB}" srcOrd="0" destOrd="0" presId="urn:microsoft.com/office/officeart/2005/8/layout/orgChart1"/>
    <dgm:cxn modelId="{BEC9EBAD-0AEC-4BF6-AA91-3612AE2F2B87}" type="presOf" srcId="{B3C0F9D1-67A2-4C0A-A8AB-2CFC7C818DE3}" destId="{7751B71B-E122-4975-BD52-29EBF99D450D}" srcOrd="1" destOrd="0" presId="urn:microsoft.com/office/officeart/2005/8/layout/orgChart1"/>
    <dgm:cxn modelId="{CA349FB1-BD25-4090-BF4F-4EF3CEF19446}" type="presOf" srcId="{6197F1C6-9BC9-4077-9FC7-B26EE3ED7342}" destId="{D7DA2154-DEDF-4470-837D-0EDDB77C2024}" srcOrd="0" destOrd="0" presId="urn:microsoft.com/office/officeart/2005/8/layout/orgChart1"/>
    <dgm:cxn modelId="{250D50B4-622C-4D8C-B3BA-8C1FC918E3DE}" type="presOf" srcId="{40492F76-A23B-47A5-B9A5-40571A03126E}" destId="{57787D4A-E1BE-4AC5-B11C-093ECEA86DF5}" srcOrd="1" destOrd="0" presId="urn:microsoft.com/office/officeart/2005/8/layout/orgChart1"/>
    <dgm:cxn modelId="{334EA2CA-B4E7-4029-973F-3C16B2360DDF}" srcId="{B3C0F9D1-67A2-4C0A-A8AB-2CFC7C818DE3}" destId="{E63964DA-1241-45C4-8760-B8FDBCF1671E}" srcOrd="0" destOrd="0" parTransId="{6197F1C6-9BC9-4077-9FC7-B26EE3ED7342}" sibTransId="{518BF9F1-B2AA-447A-A87E-3A9B53A7F8CD}"/>
    <dgm:cxn modelId="{20599BD2-12F8-41F8-8042-C9197036AA39}" type="presOf" srcId="{4AAEB189-62C8-4B69-A2AD-14300E0B701F}" destId="{BE51CDF0-9DC5-4DC3-ABE3-14F77D574596}" srcOrd="0" destOrd="0" presId="urn:microsoft.com/office/officeart/2005/8/layout/orgChart1"/>
    <dgm:cxn modelId="{F20DE4D7-3EF9-432A-B123-B46277186E32}" type="presOf" srcId="{22B1E3D9-4E93-4217-8022-C42105E7382A}" destId="{14EDE1D6-1E06-42FD-8DF8-33918BFA38EF}" srcOrd="1" destOrd="0" presId="urn:microsoft.com/office/officeart/2005/8/layout/orgChart1"/>
    <dgm:cxn modelId="{1F1817DE-424C-4E04-9433-9D08081E1538}" srcId="{C5CB4814-2691-4F06-AA59-06374DEF565F}" destId="{052AF53F-A302-4AE6-86FA-15FB360139A6}" srcOrd="0" destOrd="0" parTransId="{9864EB8D-FA1C-4D66-A116-B3A2277DBA45}" sibTransId="{1408A1E0-767A-4AF0-BC29-CF2828B154E3}"/>
    <dgm:cxn modelId="{FE7C90E3-C914-4939-BF69-F590F3C5C036}" type="presOf" srcId="{C47A757D-5C8B-49A3-82D4-EABC17F80AEF}" destId="{59352BE1-BD60-46F2-A878-6146EE970BF0}" srcOrd="1" destOrd="0" presId="urn:microsoft.com/office/officeart/2005/8/layout/orgChart1"/>
    <dgm:cxn modelId="{141B2DE8-8982-45DD-B81E-E3949204BCA0}" type="presOf" srcId="{B003AC04-107B-459E-8C99-A31D0CC628AC}" destId="{08E51595-C8DD-4C1B-974B-304D81D16901}" srcOrd="1" destOrd="0" presId="urn:microsoft.com/office/officeart/2005/8/layout/orgChart1"/>
    <dgm:cxn modelId="{955E1BEA-0C00-4172-93D7-B1FEEFC92D2B}" srcId="{E63964DA-1241-45C4-8760-B8FDBCF1671E}" destId="{225C2834-1F07-4042-8812-216F9A05FAFD}" srcOrd="0" destOrd="0" parTransId="{5494015E-FDDD-4360-B850-27B96EE8B5E3}" sibTransId="{11C5B1AC-30C4-4CF4-8C19-7416CCC250D5}"/>
    <dgm:cxn modelId="{7311E4EA-A2F8-49DC-AF44-F4C7FDB0D778}" srcId="{B3C0F9D1-67A2-4C0A-A8AB-2CFC7C818DE3}" destId="{C5CB4814-2691-4F06-AA59-06374DEF565F}" srcOrd="2" destOrd="0" parTransId="{CBABA025-80E9-4076-BAFD-60B5C229DD9F}" sibTransId="{91E047BE-59FE-47AA-88D9-C1C0207924A1}"/>
    <dgm:cxn modelId="{1F26C3EB-2770-43B4-8FD5-7C9E56F14DD1}" type="presOf" srcId="{B3C0F9D1-67A2-4C0A-A8AB-2CFC7C818DE3}" destId="{13DC1EF4-0A87-492D-B1EF-FB194E9675D3}" srcOrd="0" destOrd="0" presId="urn:microsoft.com/office/officeart/2005/8/layout/orgChart1"/>
    <dgm:cxn modelId="{97672FEC-2422-459A-9FBC-01E755884B47}" type="presOf" srcId="{B003AC04-107B-459E-8C99-A31D0CC628AC}" destId="{CC1B7835-6923-4842-BBED-7560E4B9C160}" srcOrd="0" destOrd="0" presId="urn:microsoft.com/office/officeart/2005/8/layout/orgChart1"/>
    <dgm:cxn modelId="{41B39BF2-CC66-47DD-A2B8-6E673AB9843C}" type="presOf" srcId="{11A751F2-AF91-4CEE-B899-99D2E12D35AC}" destId="{82741621-78AA-4322-A813-FB31C923C35B}" srcOrd="1" destOrd="0" presId="urn:microsoft.com/office/officeart/2005/8/layout/orgChart1"/>
    <dgm:cxn modelId="{20CE0CFA-B211-479B-8E57-A8F1A6AFFA96}" type="presOf" srcId="{FC63D251-A1D2-4376-A175-E605117278E4}" destId="{FC55983D-8D7A-46A3-AC59-691562ED12AD}" srcOrd="0" destOrd="0" presId="urn:microsoft.com/office/officeart/2005/8/layout/orgChart1"/>
    <dgm:cxn modelId="{EB38AEFF-7732-443F-B48A-AE4E90ABBE4D}" type="presOf" srcId="{225C2834-1F07-4042-8812-216F9A05FAFD}" destId="{1BE5238E-64E8-4980-BF11-CA8856B6C989}" srcOrd="1" destOrd="0" presId="urn:microsoft.com/office/officeart/2005/8/layout/orgChart1"/>
    <dgm:cxn modelId="{49D5DBDE-CBF8-449A-AFE3-8E75771067D5}" type="presParOf" srcId="{BE51CDF0-9DC5-4DC3-ABE3-14F77D574596}" destId="{7831E0FE-E395-46EC-B14A-D340C114DA5F}" srcOrd="0" destOrd="0" presId="urn:microsoft.com/office/officeart/2005/8/layout/orgChart1"/>
    <dgm:cxn modelId="{1C347542-A184-4889-8F23-623119714B0E}" type="presParOf" srcId="{7831E0FE-E395-46EC-B14A-D340C114DA5F}" destId="{E9AFBCCD-4E87-4E53-A665-AE3F44C349AD}" srcOrd="0" destOrd="0" presId="urn:microsoft.com/office/officeart/2005/8/layout/orgChart1"/>
    <dgm:cxn modelId="{A7DE41E2-38DE-46DC-8E66-0024A77964CC}" type="presParOf" srcId="{E9AFBCCD-4E87-4E53-A665-AE3F44C349AD}" destId="{13DC1EF4-0A87-492D-B1EF-FB194E9675D3}" srcOrd="0" destOrd="0" presId="urn:microsoft.com/office/officeart/2005/8/layout/orgChart1"/>
    <dgm:cxn modelId="{9606E5E6-D5BA-4815-A559-224D7C3C5F1F}" type="presParOf" srcId="{E9AFBCCD-4E87-4E53-A665-AE3F44C349AD}" destId="{7751B71B-E122-4975-BD52-29EBF99D450D}" srcOrd="1" destOrd="0" presId="urn:microsoft.com/office/officeart/2005/8/layout/orgChart1"/>
    <dgm:cxn modelId="{FBAC6702-4D90-4BD5-963C-9D331939C747}" type="presParOf" srcId="{7831E0FE-E395-46EC-B14A-D340C114DA5F}" destId="{7A2C5435-8EC7-4669-B293-6A80E456233F}" srcOrd="1" destOrd="0" presId="urn:microsoft.com/office/officeart/2005/8/layout/orgChart1"/>
    <dgm:cxn modelId="{9DF87BF8-A7A7-4F8C-B478-628899D2471F}" type="presParOf" srcId="{7A2C5435-8EC7-4669-B293-6A80E456233F}" destId="{D7DA2154-DEDF-4470-837D-0EDDB77C2024}" srcOrd="0" destOrd="0" presId="urn:microsoft.com/office/officeart/2005/8/layout/orgChart1"/>
    <dgm:cxn modelId="{B690343C-B5C5-4054-9AD0-0819EF209100}" type="presParOf" srcId="{7A2C5435-8EC7-4669-B293-6A80E456233F}" destId="{C4BA8D83-7D95-492B-87FF-348606886872}" srcOrd="1" destOrd="0" presId="urn:microsoft.com/office/officeart/2005/8/layout/orgChart1"/>
    <dgm:cxn modelId="{8F03DCCB-5CDF-4C27-BE22-32F335DA7F6A}" type="presParOf" srcId="{C4BA8D83-7D95-492B-87FF-348606886872}" destId="{13FB2D49-DB02-4939-84FD-CB7781F211DF}" srcOrd="0" destOrd="0" presId="urn:microsoft.com/office/officeart/2005/8/layout/orgChart1"/>
    <dgm:cxn modelId="{BAB12028-BA6B-4FD8-92EB-83CDAF099C5B}" type="presParOf" srcId="{13FB2D49-DB02-4939-84FD-CB7781F211DF}" destId="{5030FE8A-9EE2-4FC5-952F-06AA5C1D1778}" srcOrd="0" destOrd="0" presId="urn:microsoft.com/office/officeart/2005/8/layout/orgChart1"/>
    <dgm:cxn modelId="{400254A5-A405-4C87-9A59-68E41ABB9BC0}" type="presParOf" srcId="{13FB2D49-DB02-4939-84FD-CB7781F211DF}" destId="{D7A1EA41-62EA-4460-B15F-13859A3C7FBB}" srcOrd="1" destOrd="0" presId="urn:microsoft.com/office/officeart/2005/8/layout/orgChart1"/>
    <dgm:cxn modelId="{FA38DBD7-860D-40DB-88BE-4FEE6D72B92F}" type="presParOf" srcId="{C4BA8D83-7D95-492B-87FF-348606886872}" destId="{AAD96AA8-AAF9-42E5-9AB5-F63ABEF4F72C}" srcOrd="1" destOrd="0" presId="urn:microsoft.com/office/officeart/2005/8/layout/orgChart1"/>
    <dgm:cxn modelId="{92CE010C-DB40-420D-A5A1-6BD41CAB5049}" type="presParOf" srcId="{AAD96AA8-AAF9-42E5-9AB5-F63ABEF4F72C}" destId="{65A28642-111D-49C7-8894-BF7DF92943E0}" srcOrd="0" destOrd="0" presId="urn:microsoft.com/office/officeart/2005/8/layout/orgChart1"/>
    <dgm:cxn modelId="{DDD38153-D045-4440-B46F-EAFE92D6DF5D}" type="presParOf" srcId="{AAD96AA8-AAF9-42E5-9AB5-F63ABEF4F72C}" destId="{7B806EA1-80A6-478F-8D73-F55E8C0E7590}" srcOrd="1" destOrd="0" presId="urn:microsoft.com/office/officeart/2005/8/layout/orgChart1"/>
    <dgm:cxn modelId="{00633001-5D5B-43F4-AB57-55BCF44D714C}" type="presParOf" srcId="{7B806EA1-80A6-478F-8D73-F55E8C0E7590}" destId="{DDF21833-E8E9-43C8-951D-0AA05805212F}" srcOrd="0" destOrd="0" presId="urn:microsoft.com/office/officeart/2005/8/layout/orgChart1"/>
    <dgm:cxn modelId="{95BE7E4F-8161-4138-8947-838CB02BD9ED}" type="presParOf" srcId="{DDF21833-E8E9-43C8-951D-0AA05805212F}" destId="{124EA124-A61E-498E-8A64-3955ABA3CC7D}" srcOrd="0" destOrd="0" presId="urn:microsoft.com/office/officeart/2005/8/layout/orgChart1"/>
    <dgm:cxn modelId="{73BBD2BD-8800-448E-A9BD-687EE5970670}" type="presParOf" srcId="{DDF21833-E8E9-43C8-951D-0AA05805212F}" destId="{1BE5238E-64E8-4980-BF11-CA8856B6C989}" srcOrd="1" destOrd="0" presId="urn:microsoft.com/office/officeart/2005/8/layout/orgChart1"/>
    <dgm:cxn modelId="{9EDDBED4-4184-4DD6-8CF1-B0845620F7F6}" type="presParOf" srcId="{7B806EA1-80A6-478F-8D73-F55E8C0E7590}" destId="{AED03F4F-7F84-4FA2-9780-F27DCE23519E}" srcOrd="1" destOrd="0" presId="urn:microsoft.com/office/officeart/2005/8/layout/orgChart1"/>
    <dgm:cxn modelId="{1A8C2D21-B3C4-4AB6-B053-E2D42A1417DB}" type="presParOf" srcId="{7B806EA1-80A6-478F-8D73-F55E8C0E7590}" destId="{8EB5443B-D1F6-4C8B-8104-5C5F642282A1}" srcOrd="2" destOrd="0" presId="urn:microsoft.com/office/officeart/2005/8/layout/orgChart1"/>
    <dgm:cxn modelId="{D0FB0E7C-33EA-43F6-BF40-56563CF6837C}" type="presParOf" srcId="{AAD96AA8-AAF9-42E5-9AB5-F63ABEF4F72C}" destId="{FC55983D-8D7A-46A3-AC59-691562ED12AD}" srcOrd="2" destOrd="0" presId="urn:microsoft.com/office/officeart/2005/8/layout/orgChart1"/>
    <dgm:cxn modelId="{CB49EF3E-CB88-4D4E-B6EC-916D1645EA8C}" type="presParOf" srcId="{AAD96AA8-AAF9-42E5-9AB5-F63ABEF4F72C}" destId="{0E721C31-87A5-4466-BB2A-BCEE6EA5AEFA}" srcOrd="3" destOrd="0" presId="urn:microsoft.com/office/officeart/2005/8/layout/orgChart1"/>
    <dgm:cxn modelId="{9AD91F72-D9CD-40DD-B471-D0EA076B55C5}" type="presParOf" srcId="{0E721C31-87A5-4466-BB2A-BCEE6EA5AEFA}" destId="{CBCE6E79-6E80-4FE2-9B2F-563BE519EE51}" srcOrd="0" destOrd="0" presId="urn:microsoft.com/office/officeart/2005/8/layout/orgChart1"/>
    <dgm:cxn modelId="{05A8B2EB-93FC-43C1-81C5-7699E038E8C5}" type="presParOf" srcId="{CBCE6E79-6E80-4FE2-9B2F-563BE519EE51}" destId="{BF2D7567-873D-4DE5-A375-90C1F41A3C6F}" srcOrd="0" destOrd="0" presId="urn:microsoft.com/office/officeart/2005/8/layout/orgChart1"/>
    <dgm:cxn modelId="{CFA91F49-9F2F-4FFC-8F09-4D0CBD0129B9}" type="presParOf" srcId="{CBCE6E79-6E80-4FE2-9B2F-563BE519EE51}" destId="{14EDE1D6-1E06-42FD-8DF8-33918BFA38EF}" srcOrd="1" destOrd="0" presId="urn:microsoft.com/office/officeart/2005/8/layout/orgChart1"/>
    <dgm:cxn modelId="{54EBE39E-3666-4F64-AC87-EC7873E87362}" type="presParOf" srcId="{0E721C31-87A5-4466-BB2A-BCEE6EA5AEFA}" destId="{4C5E508D-F5F7-4B7B-BE94-49597B9E8212}" srcOrd="1" destOrd="0" presId="urn:microsoft.com/office/officeart/2005/8/layout/orgChart1"/>
    <dgm:cxn modelId="{819CDFCA-E274-4D1F-A465-1C5797396776}" type="presParOf" srcId="{0E721C31-87A5-4466-BB2A-BCEE6EA5AEFA}" destId="{9554DB3B-9802-4884-9CB9-B0EAADDF16EC}" srcOrd="2" destOrd="0" presId="urn:microsoft.com/office/officeart/2005/8/layout/orgChart1"/>
    <dgm:cxn modelId="{C81C2AE3-426E-4C58-A8EA-F70D1D9C74FB}" type="presParOf" srcId="{C4BA8D83-7D95-492B-87FF-348606886872}" destId="{4FD1D13C-B8DC-4A45-878C-802A31032405}" srcOrd="2" destOrd="0" presId="urn:microsoft.com/office/officeart/2005/8/layout/orgChart1"/>
    <dgm:cxn modelId="{8F90C7E5-972A-41C6-ACB4-8CCFA14C5B32}" type="presParOf" srcId="{7A2C5435-8EC7-4669-B293-6A80E456233F}" destId="{24503511-76E8-4686-BDF7-DEA646AFB21E}" srcOrd="2" destOrd="0" presId="urn:microsoft.com/office/officeart/2005/8/layout/orgChart1"/>
    <dgm:cxn modelId="{62D28EBF-AB5D-4AB6-A4BE-600E7912D0AD}" type="presParOf" srcId="{7A2C5435-8EC7-4669-B293-6A80E456233F}" destId="{40E3668D-2210-4186-BFAF-ABBB425B88B3}" srcOrd="3" destOrd="0" presId="urn:microsoft.com/office/officeart/2005/8/layout/orgChart1"/>
    <dgm:cxn modelId="{8872CE9B-A3EA-462E-B221-B04687214128}" type="presParOf" srcId="{40E3668D-2210-4186-BFAF-ABBB425B88B3}" destId="{7AD58AAC-89E0-4C6C-AC4C-966732F259A8}" srcOrd="0" destOrd="0" presId="urn:microsoft.com/office/officeart/2005/8/layout/orgChart1"/>
    <dgm:cxn modelId="{408F7C02-3C0D-448E-8EAA-89C49EB9343C}" type="presParOf" srcId="{7AD58AAC-89E0-4C6C-AC4C-966732F259A8}" destId="{1EB3DE01-38E9-441F-8539-7A37129DD45E}" srcOrd="0" destOrd="0" presId="urn:microsoft.com/office/officeart/2005/8/layout/orgChart1"/>
    <dgm:cxn modelId="{686B4568-AD2B-42FC-AA84-87976AEB8184}" type="presParOf" srcId="{7AD58AAC-89E0-4C6C-AC4C-966732F259A8}" destId="{57787D4A-E1BE-4AC5-B11C-093ECEA86DF5}" srcOrd="1" destOrd="0" presId="urn:microsoft.com/office/officeart/2005/8/layout/orgChart1"/>
    <dgm:cxn modelId="{F3F44ED4-AD3F-41F8-AE46-951C4D2C1538}" type="presParOf" srcId="{40E3668D-2210-4186-BFAF-ABBB425B88B3}" destId="{20BCEC67-9195-4734-98E6-1A3DDA880D0E}" srcOrd="1" destOrd="0" presId="urn:microsoft.com/office/officeart/2005/8/layout/orgChart1"/>
    <dgm:cxn modelId="{198748C1-047F-4C17-85BF-A4E5E4097A9B}" type="presParOf" srcId="{20BCEC67-9195-4734-98E6-1A3DDA880D0E}" destId="{5BDCE09F-4B21-4116-83E7-CF11BB813787}" srcOrd="0" destOrd="0" presId="urn:microsoft.com/office/officeart/2005/8/layout/orgChart1"/>
    <dgm:cxn modelId="{83D306B4-9195-4225-82AA-58F0AB3722B5}" type="presParOf" srcId="{20BCEC67-9195-4734-98E6-1A3DDA880D0E}" destId="{F56FA9B5-0CA0-4864-AEB4-2D9EEF732847}" srcOrd="1" destOrd="0" presId="urn:microsoft.com/office/officeart/2005/8/layout/orgChart1"/>
    <dgm:cxn modelId="{C8CB5329-5052-488E-92FB-FDF45762AE5D}" type="presParOf" srcId="{F56FA9B5-0CA0-4864-AEB4-2D9EEF732847}" destId="{9A44B15B-B681-4C8B-A279-95813E67DF04}" srcOrd="0" destOrd="0" presId="urn:microsoft.com/office/officeart/2005/8/layout/orgChart1"/>
    <dgm:cxn modelId="{3F48C1DB-F047-4489-8505-58ED7FDA7CE9}" type="presParOf" srcId="{9A44B15B-B681-4C8B-A279-95813E67DF04}" destId="{151B4E99-4E4A-4C28-9E09-FDEC35AD1C3F}" srcOrd="0" destOrd="0" presId="urn:microsoft.com/office/officeart/2005/8/layout/orgChart1"/>
    <dgm:cxn modelId="{16505F40-8847-4C1B-A241-579D3D626B2A}" type="presParOf" srcId="{9A44B15B-B681-4C8B-A279-95813E67DF04}" destId="{82741621-78AA-4322-A813-FB31C923C35B}" srcOrd="1" destOrd="0" presId="urn:microsoft.com/office/officeart/2005/8/layout/orgChart1"/>
    <dgm:cxn modelId="{D64CFB48-8D9D-47EC-8A3D-E608C883B87D}" type="presParOf" srcId="{F56FA9B5-0CA0-4864-AEB4-2D9EEF732847}" destId="{861BE8BE-8952-4CC0-B508-A5FB780EAC6E}" srcOrd="1" destOrd="0" presId="urn:microsoft.com/office/officeart/2005/8/layout/orgChart1"/>
    <dgm:cxn modelId="{BCDE1F65-0C74-4359-9C1E-25AEAA3F8EC5}" type="presParOf" srcId="{F56FA9B5-0CA0-4864-AEB4-2D9EEF732847}" destId="{00C9C9E8-76E4-43D1-B14E-479EACDF7712}" srcOrd="2" destOrd="0" presId="urn:microsoft.com/office/officeart/2005/8/layout/orgChart1"/>
    <dgm:cxn modelId="{DD246F32-4D9E-4326-B6D9-53F2B933AF25}" type="presParOf" srcId="{40E3668D-2210-4186-BFAF-ABBB425B88B3}" destId="{BA608B0C-E55E-4155-9D1D-2641B2A72121}" srcOrd="2" destOrd="0" presId="urn:microsoft.com/office/officeart/2005/8/layout/orgChart1"/>
    <dgm:cxn modelId="{239C0B04-C9FD-454B-80A2-5B5D4DA93A23}" type="presParOf" srcId="{7A2C5435-8EC7-4669-B293-6A80E456233F}" destId="{621F9FA0-FBEE-423C-AD4D-9E78F3A44482}" srcOrd="4" destOrd="0" presId="urn:microsoft.com/office/officeart/2005/8/layout/orgChart1"/>
    <dgm:cxn modelId="{61216F39-03DD-469F-9F37-EF13DACD7A5E}" type="presParOf" srcId="{7A2C5435-8EC7-4669-B293-6A80E456233F}" destId="{BA8A2A6F-EAD9-4CA7-AF8A-D928FBEAA199}" srcOrd="5" destOrd="0" presId="urn:microsoft.com/office/officeart/2005/8/layout/orgChart1"/>
    <dgm:cxn modelId="{49E4C054-47DF-42E4-8D57-1D97A99D88A8}" type="presParOf" srcId="{BA8A2A6F-EAD9-4CA7-AF8A-D928FBEAA199}" destId="{159B22F1-D6F8-4600-8C71-574EF673C7ED}" srcOrd="0" destOrd="0" presId="urn:microsoft.com/office/officeart/2005/8/layout/orgChart1"/>
    <dgm:cxn modelId="{D326D906-C551-4D36-A2ED-414EA1E62022}" type="presParOf" srcId="{159B22F1-D6F8-4600-8C71-574EF673C7ED}" destId="{33F83A01-DAF0-44CA-91FD-CA184CAD88B4}" srcOrd="0" destOrd="0" presId="urn:microsoft.com/office/officeart/2005/8/layout/orgChart1"/>
    <dgm:cxn modelId="{CDC71AA5-0FC2-401E-A1D2-B00A2D20A168}" type="presParOf" srcId="{159B22F1-D6F8-4600-8C71-574EF673C7ED}" destId="{7139FE78-5A13-4389-9FE9-E470AF00D6A5}" srcOrd="1" destOrd="0" presId="urn:microsoft.com/office/officeart/2005/8/layout/orgChart1"/>
    <dgm:cxn modelId="{3813784C-1F64-4D71-A849-19B045934B02}" type="presParOf" srcId="{BA8A2A6F-EAD9-4CA7-AF8A-D928FBEAA199}" destId="{35511F87-A735-4B21-BFFF-2D24274052C3}" srcOrd="1" destOrd="0" presId="urn:microsoft.com/office/officeart/2005/8/layout/orgChart1"/>
    <dgm:cxn modelId="{BD3EDEA3-62C2-442E-83F7-6F758C54095F}" type="presParOf" srcId="{35511F87-A735-4B21-BFFF-2D24274052C3}" destId="{5B56626B-0A6A-4B12-ADC3-1A694754369A}" srcOrd="0" destOrd="0" presId="urn:microsoft.com/office/officeart/2005/8/layout/orgChart1"/>
    <dgm:cxn modelId="{2F84E9AB-A9BF-4AF1-9262-4B28FC303D21}" type="presParOf" srcId="{35511F87-A735-4B21-BFFF-2D24274052C3}" destId="{10C10857-1C26-4954-AEDC-081182DD7C9B}" srcOrd="1" destOrd="0" presId="urn:microsoft.com/office/officeart/2005/8/layout/orgChart1"/>
    <dgm:cxn modelId="{EFA10106-B9D3-47AC-9F31-39FA1841D9A0}" type="presParOf" srcId="{10C10857-1C26-4954-AEDC-081182DD7C9B}" destId="{9A48BB38-40B6-444F-A05D-99DA9113A41C}" srcOrd="0" destOrd="0" presId="urn:microsoft.com/office/officeart/2005/8/layout/orgChart1"/>
    <dgm:cxn modelId="{9B2D1351-B7BC-4475-80D1-8AFE2E64151E}" type="presParOf" srcId="{9A48BB38-40B6-444F-A05D-99DA9113A41C}" destId="{19A546BA-A0CB-434E-82BE-33F95D2E6914}" srcOrd="0" destOrd="0" presId="urn:microsoft.com/office/officeart/2005/8/layout/orgChart1"/>
    <dgm:cxn modelId="{9779E439-A97C-4F47-AD98-65FC73D12741}" type="presParOf" srcId="{9A48BB38-40B6-444F-A05D-99DA9113A41C}" destId="{EA51E825-1B7F-4F58-83D0-2F819CD0D8F1}" srcOrd="1" destOrd="0" presId="urn:microsoft.com/office/officeart/2005/8/layout/orgChart1"/>
    <dgm:cxn modelId="{8B55F144-C432-46C6-87F8-A4557D2F4DA4}" type="presParOf" srcId="{10C10857-1C26-4954-AEDC-081182DD7C9B}" destId="{E11D66E9-214B-47DC-B544-E3A4A34ACD9A}" srcOrd="1" destOrd="0" presId="urn:microsoft.com/office/officeart/2005/8/layout/orgChart1"/>
    <dgm:cxn modelId="{EBA0F914-B2A3-4EBD-82BF-A4614F9F7CD3}" type="presParOf" srcId="{10C10857-1C26-4954-AEDC-081182DD7C9B}" destId="{2F089E53-0F1F-4EEC-87CF-C0515DF130AF}" srcOrd="2" destOrd="0" presId="urn:microsoft.com/office/officeart/2005/8/layout/orgChart1"/>
    <dgm:cxn modelId="{5FF05EDE-C2D3-4AA9-AA3C-54C5B82668ED}" type="presParOf" srcId="{35511F87-A735-4B21-BFFF-2D24274052C3}" destId="{D7DEEA51-6444-4A69-A780-298EFC673334}" srcOrd="2" destOrd="0" presId="urn:microsoft.com/office/officeart/2005/8/layout/orgChart1"/>
    <dgm:cxn modelId="{B435F20F-7614-462E-836F-68AA5E34C48F}" type="presParOf" srcId="{35511F87-A735-4B21-BFFF-2D24274052C3}" destId="{E85B07EA-3833-4FA7-8F56-0789C6F85C70}" srcOrd="3" destOrd="0" presId="urn:microsoft.com/office/officeart/2005/8/layout/orgChart1"/>
    <dgm:cxn modelId="{B1822AB7-4866-469B-A10F-F52691A4CDE8}" type="presParOf" srcId="{E85B07EA-3833-4FA7-8F56-0789C6F85C70}" destId="{F5702972-2B55-4E8D-84B5-D063DE7C624A}" srcOrd="0" destOrd="0" presId="urn:microsoft.com/office/officeart/2005/8/layout/orgChart1"/>
    <dgm:cxn modelId="{07CDD30C-413F-450D-B1E1-FD8AAE3EAB50}" type="presParOf" srcId="{F5702972-2B55-4E8D-84B5-D063DE7C624A}" destId="{1DD87750-1E89-4FFC-A423-0476D0A26DBD}" srcOrd="0" destOrd="0" presId="urn:microsoft.com/office/officeart/2005/8/layout/orgChart1"/>
    <dgm:cxn modelId="{D711C03D-4330-4CA3-9CB7-F5E2C5AF5E3B}" type="presParOf" srcId="{F5702972-2B55-4E8D-84B5-D063DE7C624A}" destId="{59352BE1-BD60-46F2-A878-6146EE970BF0}" srcOrd="1" destOrd="0" presId="urn:microsoft.com/office/officeart/2005/8/layout/orgChart1"/>
    <dgm:cxn modelId="{149EBAFF-DCFF-44A4-83B6-C4852A7FA05B}" type="presParOf" srcId="{E85B07EA-3833-4FA7-8F56-0789C6F85C70}" destId="{6D4B2E2F-9FF8-4B5C-9434-2F77C1855CB0}" srcOrd="1" destOrd="0" presId="urn:microsoft.com/office/officeart/2005/8/layout/orgChart1"/>
    <dgm:cxn modelId="{167396D6-5347-438F-9047-9E8A097CE800}" type="presParOf" srcId="{E85B07EA-3833-4FA7-8F56-0789C6F85C70}" destId="{253F949C-051E-497C-A0C9-C873BE3D26C9}" srcOrd="2" destOrd="0" presId="urn:microsoft.com/office/officeart/2005/8/layout/orgChart1"/>
    <dgm:cxn modelId="{F78847DE-5B89-4574-B485-4EAB302705B5}" type="presParOf" srcId="{35511F87-A735-4B21-BFFF-2D24274052C3}" destId="{41E7C30E-3296-4BEA-972A-1E8C5902EFF9}" srcOrd="4" destOrd="0" presId="urn:microsoft.com/office/officeart/2005/8/layout/orgChart1"/>
    <dgm:cxn modelId="{D0120A2E-9D99-4E47-BF28-C03EC0E3BEA0}" type="presParOf" srcId="{35511F87-A735-4B21-BFFF-2D24274052C3}" destId="{C28855A0-824C-4D28-BED0-2E4AD92C1D71}" srcOrd="5" destOrd="0" presId="urn:microsoft.com/office/officeart/2005/8/layout/orgChart1"/>
    <dgm:cxn modelId="{A6093BE4-2D74-44A3-B2DF-8872C2BD1725}" type="presParOf" srcId="{C28855A0-824C-4D28-BED0-2E4AD92C1D71}" destId="{4318B79B-A6D4-469D-BCAE-E3129F0D9E0F}" srcOrd="0" destOrd="0" presId="urn:microsoft.com/office/officeart/2005/8/layout/orgChart1"/>
    <dgm:cxn modelId="{CBAAF96C-B016-44A2-A023-2270F66FC9A9}" type="presParOf" srcId="{4318B79B-A6D4-469D-BCAE-E3129F0D9E0F}" destId="{CC1B7835-6923-4842-BBED-7560E4B9C160}" srcOrd="0" destOrd="0" presId="urn:microsoft.com/office/officeart/2005/8/layout/orgChart1"/>
    <dgm:cxn modelId="{2F82F9F4-FEE1-4729-83EC-74A43169607B}" type="presParOf" srcId="{4318B79B-A6D4-469D-BCAE-E3129F0D9E0F}" destId="{08E51595-C8DD-4C1B-974B-304D81D16901}" srcOrd="1" destOrd="0" presId="urn:microsoft.com/office/officeart/2005/8/layout/orgChart1"/>
    <dgm:cxn modelId="{6EAAF876-60C4-40CF-9306-3A4ADD86DF7E}" type="presParOf" srcId="{C28855A0-824C-4D28-BED0-2E4AD92C1D71}" destId="{12056C63-CEC6-4519-84F5-0E74257D4008}" srcOrd="1" destOrd="0" presId="urn:microsoft.com/office/officeart/2005/8/layout/orgChart1"/>
    <dgm:cxn modelId="{6B61B453-78EC-49EB-9721-FA3E32ED02F3}" type="presParOf" srcId="{C28855A0-824C-4D28-BED0-2E4AD92C1D71}" destId="{6C6801A5-ADD7-4098-9577-5CABA938D599}" srcOrd="2" destOrd="0" presId="urn:microsoft.com/office/officeart/2005/8/layout/orgChart1"/>
    <dgm:cxn modelId="{20DDC67A-1748-44B6-BED8-A2040F85E3D5}" type="presParOf" srcId="{BA8A2A6F-EAD9-4CA7-AF8A-D928FBEAA199}" destId="{FE2DB399-DDD3-4633-A044-0B001C8A12A8}" srcOrd="2" destOrd="0" presId="urn:microsoft.com/office/officeart/2005/8/layout/orgChart1"/>
    <dgm:cxn modelId="{39BE0F6F-1261-4774-9D2E-A26F450A021F}" type="presParOf" srcId="{7A2C5435-8EC7-4669-B293-6A80E456233F}" destId="{E8CA5A30-AE10-453F-B061-F155C318E1F2}" srcOrd="6" destOrd="0" presId="urn:microsoft.com/office/officeart/2005/8/layout/orgChart1"/>
    <dgm:cxn modelId="{AC2C5C7A-FB41-421C-A5F2-9911709B299B}" type="presParOf" srcId="{7A2C5435-8EC7-4669-B293-6A80E456233F}" destId="{03F1983B-BF9C-4256-A1E1-9C56A651CBD7}" srcOrd="7" destOrd="0" presId="urn:microsoft.com/office/officeart/2005/8/layout/orgChart1"/>
    <dgm:cxn modelId="{CF665B22-89B7-4B6F-A5E5-DB476A855B30}" type="presParOf" srcId="{03F1983B-BF9C-4256-A1E1-9C56A651CBD7}" destId="{AF184AE8-C2D7-4A94-BF79-B4A4CD180D34}" srcOrd="0" destOrd="0" presId="urn:microsoft.com/office/officeart/2005/8/layout/orgChart1"/>
    <dgm:cxn modelId="{9F2963F1-AD09-4CE9-AD14-5BFF60CF435A}" type="presParOf" srcId="{AF184AE8-C2D7-4A94-BF79-B4A4CD180D34}" destId="{E0DA7397-42A2-4369-A2B4-A92552BE7FFB}" srcOrd="0" destOrd="0" presId="urn:microsoft.com/office/officeart/2005/8/layout/orgChart1"/>
    <dgm:cxn modelId="{F7D4563C-CFFA-46EE-9DD5-CDC6D1324873}" type="presParOf" srcId="{AF184AE8-C2D7-4A94-BF79-B4A4CD180D34}" destId="{CBF3518E-05C1-4194-AF7E-742854391104}" srcOrd="1" destOrd="0" presId="urn:microsoft.com/office/officeart/2005/8/layout/orgChart1"/>
    <dgm:cxn modelId="{F8807998-0BFB-4A44-B8E5-543A25EEF6C4}" type="presParOf" srcId="{03F1983B-BF9C-4256-A1E1-9C56A651CBD7}" destId="{1CAADFCF-CED5-45C3-BEE4-F5FF46A68158}" srcOrd="1" destOrd="0" presId="urn:microsoft.com/office/officeart/2005/8/layout/orgChart1"/>
    <dgm:cxn modelId="{F554843F-F6DD-416A-A993-8C29B4AF718D}" type="presParOf" srcId="{1CAADFCF-CED5-45C3-BEE4-F5FF46A68158}" destId="{3737B5E0-304F-4D86-A533-5D60F9356A72}" srcOrd="0" destOrd="0" presId="urn:microsoft.com/office/officeart/2005/8/layout/orgChart1"/>
    <dgm:cxn modelId="{1DB3F895-70CA-47C6-932C-80F4A17DDA56}" type="presParOf" srcId="{1CAADFCF-CED5-45C3-BEE4-F5FF46A68158}" destId="{7BB1698C-532F-4970-9642-18AE11E1560F}" srcOrd="1" destOrd="0" presId="urn:microsoft.com/office/officeart/2005/8/layout/orgChart1"/>
    <dgm:cxn modelId="{91E124DA-B6A0-45A2-98BA-2930E5E31890}" type="presParOf" srcId="{7BB1698C-532F-4970-9642-18AE11E1560F}" destId="{2532E80C-91D8-47BC-A159-DB1ED0D7EEF3}" srcOrd="0" destOrd="0" presId="urn:microsoft.com/office/officeart/2005/8/layout/orgChart1"/>
    <dgm:cxn modelId="{E5B6BDB2-30FD-497F-84C6-142F651A8770}" type="presParOf" srcId="{2532E80C-91D8-47BC-A159-DB1ED0D7EEF3}" destId="{A7BD0E29-140F-4B84-BF38-F5E4831E6116}" srcOrd="0" destOrd="0" presId="urn:microsoft.com/office/officeart/2005/8/layout/orgChart1"/>
    <dgm:cxn modelId="{1453FCBD-EDEA-4956-892A-39970305407B}" type="presParOf" srcId="{2532E80C-91D8-47BC-A159-DB1ED0D7EEF3}" destId="{264A3ED2-8E45-4AAC-9F81-81ED48B37E43}" srcOrd="1" destOrd="0" presId="urn:microsoft.com/office/officeart/2005/8/layout/orgChart1"/>
    <dgm:cxn modelId="{73FB6F9B-F017-4813-8AEE-5750660A1C49}" type="presParOf" srcId="{7BB1698C-532F-4970-9642-18AE11E1560F}" destId="{4168AFC2-A2B7-4AFA-B486-AE0D5049840F}" srcOrd="1" destOrd="0" presId="urn:microsoft.com/office/officeart/2005/8/layout/orgChart1"/>
    <dgm:cxn modelId="{71AC59C0-1F4E-4A7F-8F59-ACD4016BCC24}" type="presParOf" srcId="{7BB1698C-532F-4970-9642-18AE11E1560F}" destId="{499CDFDD-663E-4A9A-87AD-114CFA95460D}" srcOrd="2" destOrd="0" presId="urn:microsoft.com/office/officeart/2005/8/layout/orgChart1"/>
    <dgm:cxn modelId="{81844AD8-7BCB-4302-B810-B053FFAED498}" type="presParOf" srcId="{03F1983B-BF9C-4256-A1E1-9C56A651CBD7}" destId="{16E587B5-615A-4840-92C6-BC565BF92809}" srcOrd="2" destOrd="0" presId="urn:microsoft.com/office/officeart/2005/8/layout/orgChart1"/>
    <dgm:cxn modelId="{85B273EE-F4D9-46A5-A4FC-4856EB47C82E}" type="presParOf" srcId="{7A2C5435-8EC7-4669-B293-6A80E456233F}" destId="{D163F132-A937-4B6B-9392-9A6F804A8C27}" srcOrd="8" destOrd="0" presId="urn:microsoft.com/office/officeart/2005/8/layout/orgChart1"/>
    <dgm:cxn modelId="{2B6E6B62-69DD-4578-A1D1-8192053F6219}" type="presParOf" srcId="{7A2C5435-8EC7-4669-B293-6A80E456233F}" destId="{7490AF34-53C5-4EE7-8121-E4C8FB030DAB}" srcOrd="9" destOrd="0" presId="urn:microsoft.com/office/officeart/2005/8/layout/orgChart1"/>
    <dgm:cxn modelId="{F26A5ACF-88D7-41E9-9613-7E0E360C531C}" type="presParOf" srcId="{7490AF34-53C5-4EE7-8121-E4C8FB030DAB}" destId="{C6352E9A-8278-48B5-A6A9-56E42BE1F6C5}" srcOrd="0" destOrd="0" presId="urn:microsoft.com/office/officeart/2005/8/layout/orgChart1"/>
    <dgm:cxn modelId="{3BA2F8A4-D0DB-4E47-BEF1-4F70378D92E7}" type="presParOf" srcId="{C6352E9A-8278-48B5-A6A9-56E42BE1F6C5}" destId="{051F6A6E-846A-4B37-A60B-7B21F307FB0E}" srcOrd="0" destOrd="0" presId="urn:microsoft.com/office/officeart/2005/8/layout/orgChart1"/>
    <dgm:cxn modelId="{15CE1905-3D23-443D-B875-BD0BB0CD1C27}" type="presParOf" srcId="{C6352E9A-8278-48B5-A6A9-56E42BE1F6C5}" destId="{85F3C8B0-747F-404D-A6EB-58C7C5DB6698}" srcOrd="1" destOrd="0" presId="urn:microsoft.com/office/officeart/2005/8/layout/orgChart1"/>
    <dgm:cxn modelId="{7C8EC0B1-AB54-47A7-87D1-5C4BCF4E6869}" type="presParOf" srcId="{7490AF34-53C5-4EE7-8121-E4C8FB030DAB}" destId="{877AEFB7-DDDE-4DEE-8DB1-C5BCD9EBD06C}" srcOrd="1" destOrd="0" presId="urn:microsoft.com/office/officeart/2005/8/layout/orgChart1"/>
    <dgm:cxn modelId="{104DBCD8-3D2B-4BCB-ADDC-6252B12E0400}" type="presParOf" srcId="{7490AF34-53C5-4EE7-8121-E4C8FB030DAB}" destId="{CE5453BE-0BE6-4023-8758-494527A4A482}" srcOrd="2" destOrd="0" presId="urn:microsoft.com/office/officeart/2005/8/layout/orgChart1"/>
    <dgm:cxn modelId="{8BB708B4-AADE-469B-A664-B94BD4A0CC7C}" type="presParOf" srcId="{7831E0FE-E395-46EC-B14A-D340C114DA5F}" destId="{74571868-177E-4155-9380-09552058BB7A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4AAEB189-62C8-4B69-A2AD-14300E0B701F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a-DK"/>
        </a:p>
      </dgm:t>
    </dgm:pt>
    <dgm:pt modelId="{B3C0F9D1-67A2-4C0A-A8AB-2CFC7C818DE3}">
      <dgm:prSet phldrT="[Tekst]" custT="1"/>
      <dgm:spPr>
        <a:solidFill>
          <a:srgbClr val="0A5271"/>
        </a:solidFill>
        <a:ln w="12700">
          <a:solidFill>
            <a:srgbClr val="080808"/>
          </a:solidFill>
        </a:ln>
      </dgm:spPr>
      <dgm:t>
        <a:bodyPr/>
        <a:lstStyle/>
        <a:p>
          <a:r>
            <a:rPr lang="da-DK" sz="1000" b="1" dirty="0">
              <a:solidFill>
                <a:srgbClr val="FFFFFF"/>
              </a:solidFill>
              <a:latin typeface="+mn-lt"/>
            </a:rPr>
            <a:t>By og Landskab</a:t>
          </a:r>
        </a:p>
        <a:p>
          <a:r>
            <a:rPr lang="da-DK" sz="1000" dirty="0">
              <a:solidFill>
                <a:srgbClr val="FFFFFF"/>
              </a:solidFill>
              <a:latin typeface="+mn-lt"/>
            </a:rPr>
            <a:t>Centerchef</a:t>
          </a:r>
        </a:p>
        <a:p>
          <a:r>
            <a:rPr lang="da-DK" sz="1000" dirty="0">
              <a:solidFill>
                <a:srgbClr val="FFFFFF"/>
              </a:solidFill>
              <a:latin typeface="+mn-lt"/>
            </a:rPr>
            <a:t>Thomas Klint Martinsen</a:t>
          </a:r>
        </a:p>
      </dgm:t>
    </dgm:pt>
    <dgm:pt modelId="{C5253F4B-AEF7-4FDE-8C27-9B5CF49FF566}" type="parTrans" cxnId="{B8160D52-61C2-4341-995C-3A907FDABD6E}">
      <dgm:prSet/>
      <dgm:spPr/>
      <dgm:t>
        <a:bodyPr/>
        <a:lstStyle/>
        <a:p>
          <a:endParaRPr lang="da-DK"/>
        </a:p>
      </dgm:t>
    </dgm:pt>
    <dgm:pt modelId="{E0A73C63-C8FE-4DAE-9758-C7A354DA3B50}" type="sibTrans" cxnId="{B8160D52-61C2-4341-995C-3A907FDABD6E}">
      <dgm:prSet/>
      <dgm:spPr/>
      <dgm:t>
        <a:bodyPr/>
        <a:lstStyle/>
        <a:p>
          <a:endParaRPr lang="da-DK"/>
        </a:p>
      </dgm:t>
    </dgm:pt>
    <dgm:pt modelId="{E63964DA-1241-45C4-8760-B8FDBCF1671E}">
      <dgm:prSet phldrT="[Tekst]" custT="1"/>
      <dgm:spPr>
        <a:solidFill>
          <a:srgbClr val="0A5271"/>
        </a:solidFill>
        <a:ln w="12700">
          <a:solidFill>
            <a:srgbClr val="080808"/>
          </a:solidFill>
        </a:ln>
      </dgm:spPr>
      <dgm:t>
        <a:bodyPr/>
        <a:lstStyle/>
        <a:p>
          <a:r>
            <a:rPr lang="da-DK" sz="1000" b="1" dirty="0">
              <a:solidFill>
                <a:srgbClr val="FFFFFF"/>
              </a:solidFill>
              <a:latin typeface="+mn-lt"/>
            </a:rPr>
            <a:t>Plan, Erhverv og Klima</a:t>
          </a:r>
        </a:p>
        <a:p>
          <a:r>
            <a:rPr lang="da-DK" sz="1000" b="0" dirty="0">
              <a:solidFill>
                <a:srgbClr val="FFFFFF"/>
              </a:solidFill>
              <a:latin typeface="+mn-lt"/>
            </a:rPr>
            <a:t>Afdelingsleder  </a:t>
          </a:r>
        </a:p>
        <a:p>
          <a:r>
            <a:rPr lang="da-DK" sz="1000" b="0" dirty="0">
              <a:solidFill>
                <a:srgbClr val="FFFFFF"/>
              </a:solidFill>
              <a:latin typeface="+mn-lt"/>
            </a:rPr>
            <a:t>Charlotte Scheel</a:t>
          </a:r>
        </a:p>
      </dgm:t>
    </dgm:pt>
    <dgm:pt modelId="{6197F1C6-9BC9-4077-9FC7-B26EE3ED7342}" type="parTrans" cxnId="{334EA2CA-B4E7-4029-973F-3C16B2360DDF}">
      <dgm:prSet/>
      <dgm:spPr>
        <a:solidFill>
          <a:srgbClr val="FFFFFF"/>
        </a:solidFill>
        <a:ln w="12700">
          <a:solidFill>
            <a:srgbClr val="080808"/>
          </a:solidFill>
        </a:ln>
      </dgm:spPr>
      <dgm:t>
        <a:bodyPr/>
        <a:lstStyle/>
        <a:p>
          <a:endParaRPr lang="da-DK" sz="1000">
            <a:latin typeface="+mn-lt"/>
          </a:endParaRPr>
        </a:p>
      </dgm:t>
    </dgm:pt>
    <dgm:pt modelId="{518BF9F1-B2AA-447A-A87E-3A9B53A7F8CD}" type="sibTrans" cxnId="{334EA2CA-B4E7-4029-973F-3C16B2360DDF}">
      <dgm:prSet/>
      <dgm:spPr/>
      <dgm:t>
        <a:bodyPr/>
        <a:lstStyle/>
        <a:p>
          <a:endParaRPr lang="da-DK"/>
        </a:p>
      </dgm:t>
    </dgm:pt>
    <dgm:pt modelId="{CCF00399-17DA-4F33-A614-02033288044F}">
      <dgm:prSet phldrT="[Tekst]" custT="1"/>
      <dgm:spPr>
        <a:solidFill>
          <a:srgbClr val="0A5271"/>
        </a:solidFill>
        <a:ln w="12700">
          <a:solidFill>
            <a:srgbClr val="080808"/>
          </a:solidFill>
        </a:ln>
      </dgm:spPr>
      <dgm:t>
        <a:bodyPr/>
        <a:lstStyle/>
        <a:p>
          <a:r>
            <a:rPr lang="da-DK" sz="1000" b="1" dirty="0">
              <a:solidFill>
                <a:srgbClr val="FFFFFF"/>
              </a:solidFill>
              <a:latin typeface="+mn-lt"/>
            </a:rPr>
            <a:t>Byg og Landzone</a:t>
          </a:r>
        </a:p>
        <a:p>
          <a:r>
            <a:rPr lang="da-DK" sz="1000" b="0" dirty="0">
              <a:solidFill>
                <a:srgbClr val="FFFFFF"/>
              </a:solidFill>
              <a:latin typeface="+mn-lt"/>
            </a:rPr>
            <a:t>Afdelingsleder</a:t>
          </a:r>
          <a:br>
            <a:rPr lang="da-DK" sz="1000" b="0" dirty="0">
              <a:solidFill>
                <a:srgbClr val="FFFFFF"/>
              </a:solidFill>
              <a:latin typeface="+mn-lt"/>
            </a:rPr>
          </a:br>
          <a:r>
            <a:rPr lang="da-DK" sz="1000" b="0" dirty="0">
              <a:solidFill>
                <a:srgbClr val="FFFFFF"/>
              </a:solidFill>
              <a:latin typeface="+mn-lt"/>
            </a:rPr>
            <a:t>Rasmus Bo Rasmussen</a:t>
          </a:r>
        </a:p>
      </dgm:t>
    </dgm:pt>
    <dgm:pt modelId="{207225BE-4AE0-4BD7-A2A3-64366820BDF7}" type="sibTrans" cxnId="{32BDFF20-BD95-4D4D-90C6-4A3398AB14F5}">
      <dgm:prSet/>
      <dgm:spPr/>
      <dgm:t>
        <a:bodyPr/>
        <a:lstStyle/>
        <a:p>
          <a:endParaRPr lang="da-DK"/>
        </a:p>
      </dgm:t>
    </dgm:pt>
    <dgm:pt modelId="{3CEA1C7D-36E6-4C20-BFCE-F70147A6CD6A}" type="parTrans" cxnId="{32BDFF20-BD95-4D4D-90C6-4A3398AB14F5}">
      <dgm:prSet/>
      <dgm:spPr>
        <a:solidFill>
          <a:srgbClr val="FFFFFF"/>
        </a:solidFill>
        <a:ln w="12700">
          <a:solidFill>
            <a:srgbClr val="080808"/>
          </a:solidFill>
        </a:ln>
      </dgm:spPr>
      <dgm:t>
        <a:bodyPr/>
        <a:lstStyle/>
        <a:p>
          <a:endParaRPr lang="da-DK" sz="1000">
            <a:latin typeface="+mn-lt"/>
          </a:endParaRPr>
        </a:p>
      </dgm:t>
    </dgm:pt>
    <dgm:pt modelId="{7EF6906A-1C61-49F6-BBE0-B0E56709F75F}">
      <dgm:prSet phldrT="[Tekst]" custT="1"/>
      <dgm:spPr>
        <a:solidFill>
          <a:srgbClr val="0A5271"/>
        </a:solidFill>
        <a:ln w="12700">
          <a:solidFill>
            <a:srgbClr val="080808"/>
          </a:solidFill>
        </a:ln>
      </dgm:spPr>
      <dgm:t>
        <a:bodyPr/>
        <a:lstStyle/>
        <a:p>
          <a:r>
            <a:rPr lang="da-DK" sz="1000" b="1" dirty="0">
              <a:solidFill>
                <a:srgbClr val="FFFFFF"/>
              </a:solidFill>
              <a:latin typeface="+mn-lt"/>
            </a:rPr>
            <a:t>Miljø og Affald</a:t>
          </a:r>
        </a:p>
        <a:p>
          <a:r>
            <a:rPr lang="da-DK" sz="1000" b="0" dirty="0">
              <a:solidFill>
                <a:srgbClr val="FFFFFF"/>
              </a:solidFill>
              <a:latin typeface="+mn-lt"/>
            </a:rPr>
            <a:t>Afdelingsleder</a:t>
          </a:r>
          <a:endParaRPr lang="da-DK" sz="1200" b="0" dirty="0">
            <a:solidFill>
              <a:srgbClr val="FFFFFF"/>
            </a:solidFill>
            <a:latin typeface="+mn-lt"/>
          </a:endParaRPr>
        </a:p>
        <a:p>
          <a:r>
            <a:rPr lang="da-DK" sz="1000" b="0" dirty="0">
              <a:solidFill>
                <a:srgbClr val="FFFFFF"/>
              </a:solidFill>
              <a:latin typeface="+mn-lt"/>
            </a:rPr>
            <a:t>Gitte Wolf</a:t>
          </a:r>
        </a:p>
      </dgm:t>
    </dgm:pt>
    <dgm:pt modelId="{35666A38-CC17-400D-A4A0-CEC77652A7A0}" type="sibTrans" cxnId="{AA3C9494-EF11-4C22-A781-004C2DD6D9CD}">
      <dgm:prSet/>
      <dgm:spPr/>
      <dgm:t>
        <a:bodyPr/>
        <a:lstStyle/>
        <a:p>
          <a:endParaRPr lang="da-DK"/>
        </a:p>
      </dgm:t>
    </dgm:pt>
    <dgm:pt modelId="{9269A6CB-F89D-42FD-B729-D2E1199E64D9}" type="parTrans" cxnId="{AA3C9494-EF11-4C22-A781-004C2DD6D9CD}">
      <dgm:prSet/>
      <dgm:spPr/>
      <dgm:t>
        <a:bodyPr/>
        <a:lstStyle/>
        <a:p>
          <a:endParaRPr lang="da-DK"/>
        </a:p>
      </dgm:t>
    </dgm:pt>
    <dgm:pt modelId="{A822795E-03E7-488E-BB55-7461A4864C0B}">
      <dgm:prSet phldrT="[Tekst]" custT="1"/>
      <dgm:spPr>
        <a:solidFill>
          <a:srgbClr val="0A5271"/>
        </a:solidFill>
        <a:ln w="12700">
          <a:solidFill>
            <a:srgbClr val="080808"/>
          </a:solidFill>
        </a:ln>
      </dgm:spPr>
      <dgm:t>
        <a:bodyPr/>
        <a:lstStyle/>
        <a:p>
          <a:r>
            <a:rPr lang="da-DK" sz="1000" b="1" dirty="0">
              <a:solidFill>
                <a:srgbClr val="FFFFFF"/>
              </a:solidFill>
              <a:latin typeface="+mn-lt"/>
            </a:rPr>
            <a:t>Natur og Vand</a:t>
          </a:r>
        </a:p>
        <a:p>
          <a:r>
            <a:rPr lang="da-DK" sz="1000" b="0" dirty="0">
              <a:solidFill>
                <a:srgbClr val="FFFFFF"/>
              </a:solidFill>
              <a:latin typeface="+mn-lt"/>
            </a:rPr>
            <a:t>Afdelingsleder</a:t>
          </a:r>
        </a:p>
        <a:p>
          <a:r>
            <a:rPr lang="da-DK" sz="1000" b="0" dirty="0">
              <a:solidFill>
                <a:srgbClr val="FFFFFF"/>
              </a:solidFill>
              <a:latin typeface="+mn-lt"/>
            </a:rPr>
            <a:t>Margit Bloch Avlund</a:t>
          </a:r>
        </a:p>
      </dgm:t>
    </dgm:pt>
    <dgm:pt modelId="{F5DD8E88-D4BF-473A-A607-31DB9093E9E8}" type="parTrans" cxnId="{85D99865-818D-4469-AC7B-4B64D270EBF4}">
      <dgm:prSet/>
      <dgm:spPr/>
      <dgm:t>
        <a:bodyPr/>
        <a:lstStyle/>
        <a:p>
          <a:endParaRPr lang="da-DK"/>
        </a:p>
      </dgm:t>
    </dgm:pt>
    <dgm:pt modelId="{A6506D7E-1241-4A45-B8D9-6FC56BF5A9ED}" type="sibTrans" cxnId="{85D99865-818D-4469-AC7B-4B64D270EBF4}">
      <dgm:prSet/>
      <dgm:spPr/>
      <dgm:t>
        <a:bodyPr/>
        <a:lstStyle/>
        <a:p>
          <a:endParaRPr lang="da-DK"/>
        </a:p>
      </dgm:t>
    </dgm:pt>
    <dgm:pt modelId="{BE51CDF0-9DC5-4DC3-ABE3-14F77D574596}" type="pres">
      <dgm:prSet presAssocID="{4AAEB189-62C8-4B69-A2AD-14300E0B701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7831E0FE-E395-46EC-B14A-D340C114DA5F}" type="pres">
      <dgm:prSet presAssocID="{B3C0F9D1-67A2-4C0A-A8AB-2CFC7C818DE3}" presName="hierRoot1" presStyleCnt="0">
        <dgm:presLayoutVars>
          <dgm:hierBranch val="init"/>
        </dgm:presLayoutVars>
      </dgm:prSet>
      <dgm:spPr/>
    </dgm:pt>
    <dgm:pt modelId="{E9AFBCCD-4E87-4E53-A665-AE3F44C349AD}" type="pres">
      <dgm:prSet presAssocID="{B3C0F9D1-67A2-4C0A-A8AB-2CFC7C818DE3}" presName="rootComposite1" presStyleCnt="0"/>
      <dgm:spPr/>
    </dgm:pt>
    <dgm:pt modelId="{13DC1EF4-0A87-492D-B1EF-FB194E9675D3}" type="pres">
      <dgm:prSet presAssocID="{B3C0F9D1-67A2-4C0A-A8AB-2CFC7C818DE3}" presName="rootText1" presStyleLbl="node0" presStyleIdx="0" presStyleCnt="1" custScaleX="96958" custScaleY="119467">
        <dgm:presLayoutVars>
          <dgm:chPref val="3"/>
        </dgm:presLayoutVars>
      </dgm:prSet>
      <dgm:spPr/>
    </dgm:pt>
    <dgm:pt modelId="{7751B71B-E122-4975-BD52-29EBF99D450D}" type="pres">
      <dgm:prSet presAssocID="{B3C0F9D1-67A2-4C0A-A8AB-2CFC7C818DE3}" presName="rootConnector1" presStyleLbl="node1" presStyleIdx="0" presStyleCnt="0"/>
      <dgm:spPr/>
    </dgm:pt>
    <dgm:pt modelId="{7A2C5435-8EC7-4669-B293-6A80E456233F}" type="pres">
      <dgm:prSet presAssocID="{B3C0F9D1-67A2-4C0A-A8AB-2CFC7C818DE3}" presName="hierChild2" presStyleCnt="0"/>
      <dgm:spPr/>
    </dgm:pt>
    <dgm:pt modelId="{2CB99DAF-1BC2-438E-8543-E346C695FE14}" type="pres">
      <dgm:prSet presAssocID="{3CEA1C7D-36E6-4C20-BFCE-F70147A6CD6A}" presName="Name37" presStyleLbl="parChTrans1D2" presStyleIdx="0" presStyleCnt="4"/>
      <dgm:spPr/>
    </dgm:pt>
    <dgm:pt modelId="{841EDA19-694E-42B9-8334-9954C5D9BAFF}" type="pres">
      <dgm:prSet presAssocID="{CCF00399-17DA-4F33-A614-02033288044F}" presName="hierRoot2" presStyleCnt="0">
        <dgm:presLayoutVars>
          <dgm:hierBranch val="init"/>
        </dgm:presLayoutVars>
      </dgm:prSet>
      <dgm:spPr/>
    </dgm:pt>
    <dgm:pt modelId="{3392B0FF-CC0F-4366-9C1A-C2CC27119F2D}" type="pres">
      <dgm:prSet presAssocID="{CCF00399-17DA-4F33-A614-02033288044F}" presName="rootComposite" presStyleCnt="0"/>
      <dgm:spPr/>
    </dgm:pt>
    <dgm:pt modelId="{F1B57746-BEBF-4EB9-BD8F-945838CE3456}" type="pres">
      <dgm:prSet presAssocID="{CCF00399-17DA-4F33-A614-02033288044F}" presName="rootText" presStyleLbl="node2" presStyleIdx="0" presStyleCnt="4">
        <dgm:presLayoutVars>
          <dgm:chPref val="3"/>
        </dgm:presLayoutVars>
      </dgm:prSet>
      <dgm:spPr/>
    </dgm:pt>
    <dgm:pt modelId="{04EFD189-96BF-4B5C-AB92-345178A35DBA}" type="pres">
      <dgm:prSet presAssocID="{CCF00399-17DA-4F33-A614-02033288044F}" presName="rootConnector" presStyleLbl="node2" presStyleIdx="0" presStyleCnt="4"/>
      <dgm:spPr/>
    </dgm:pt>
    <dgm:pt modelId="{18327CE1-A534-4E77-8596-C0231C5D8472}" type="pres">
      <dgm:prSet presAssocID="{CCF00399-17DA-4F33-A614-02033288044F}" presName="hierChild4" presStyleCnt="0"/>
      <dgm:spPr/>
    </dgm:pt>
    <dgm:pt modelId="{57352382-C95C-47A8-9CC3-AF88758CEE5B}" type="pres">
      <dgm:prSet presAssocID="{CCF00399-17DA-4F33-A614-02033288044F}" presName="hierChild5" presStyleCnt="0"/>
      <dgm:spPr/>
    </dgm:pt>
    <dgm:pt modelId="{144518B0-5696-404A-9396-4C5E54D9B455}" type="pres">
      <dgm:prSet presAssocID="{9269A6CB-F89D-42FD-B729-D2E1199E64D9}" presName="Name37" presStyleLbl="parChTrans1D2" presStyleIdx="1" presStyleCnt="4"/>
      <dgm:spPr/>
    </dgm:pt>
    <dgm:pt modelId="{3A1ADC9C-4479-43DE-A957-B49504A6F014}" type="pres">
      <dgm:prSet presAssocID="{7EF6906A-1C61-49F6-BBE0-B0E56709F75F}" presName="hierRoot2" presStyleCnt="0">
        <dgm:presLayoutVars>
          <dgm:hierBranch val="init"/>
        </dgm:presLayoutVars>
      </dgm:prSet>
      <dgm:spPr/>
    </dgm:pt>
    <dgm:pt modelId="{AC1B3DAD-6183-4C60-82CB-D01EA978A902}" type="pres">
      <dgm:prSet presAssocID="{7EF6906A-1C61-49F6-BBE0-B0E56709F75F}" presName="rootComposite" presStyleCnt="0"/>
      <dgm:spPr/>
    </dgm:pt>
    <dgm:pt modelId="{9F881FC6-B0EC-439A-A812-29D9A632023A}" type="pres">
      <dgm:prSet presAssocID="{7EF6906A-1C61-49F6-BBE0-B0E56709F75F}" presName="rootText" presStyleLbl="node2" presStyleIdx="1" presStyleCnt="4">
        <dgm:presLayoutVars>
          <dgm:chPref val="3"/>
        </dgm:presLayoutVars>
      </dgm:prSet>
      <dgm:spPr/>
    </dgm:pt>
    <dgm:pt modelId="{7F5973E0-398A-486A-82CE-035F3331D8B3}" type="pres">
      <dgm:prSet presAssocID="{7EF6906A-1C61-49F6-BBE0-B0E56709F75F}" presName="rootConnector" presStyleLbl="node2" presStyleIdx="1" presStyleCnt="4"/>
      <dgm:spPr/>
    </dgm:pt>
    <dgm:pt modelId="{12D2FCF8-C580-49FC-9D84-CDFE2041A031}" type="pres">
      <dgm:prSet presAssocID="{7EF6906A-1C61-49F6-BBE0-B0E56709F75F}" presName="hierChild4" presStyleCnt="0"/>
      <dgm:spPr/>
    </dgm:pt>
    <dgm:pt modelId="{2DE0598E-0E77-4811-B0FA-59C0DBA79856}" type="pres">
      <dgm:prSet presAssocID="{7EF6906A-1C61-49F6-BBE0-B0E56709F75F}" presName="hierChild5" presStyleCnt="0"/>
      <dgm:spPr/>
    </dgm:pt>
    <dgm:pt modelId="{52F12241-33DD-40CC-A209-D87DAA0156B1}" type="pres">
      <dgm:prSet presAssocID="{F5DD8E88-D4BF-473A-A607-31DB9093E9E8}" presName="Name37" presStyleLbl="parChTrans1D2" presStyleIdx="2" presStyleCnt="4"/>
      <dgm:spPr/>
    </dgm:pt>
    <dgm:pt modelId="{F61531B6-214E-4A5F-9418-5AC747AB4876}" type="pres">
      <dgm:prSet presAssocID="{A822795E-03E7-488E-BB55-7461A4864C0B}" presName="hierRoot2" presStyleCnt="0">
        <dgm:presLayoutVars>
          <dgm:hierBranch val="init"/>
        </dgm:presLayoutVars>
      </dgm:prSet>
      <dgm:spPr/>
    </dgm:pt>
    <dgm:pt modelId="{D113A48D-DE95-4D4E-AE4C-E783E82645C9}" type="pres">
      <dgm:prSet presAssocID="{A822795E-03E7-488E-BB55-7461A4864C0B}" presName="rootComposite" presStyleCnt="0"/>
      <dgm:spPr/>
    </dgm:pt>
    <dgm:pt modelId="{CC29C1F8-74A9-4A75-9E8D-9408C53649E9}" type="pres">
      <dgm:prSet presAssocID="{A822795E-03E7-488E-BB55-7461A4864C0B}" presName="rootText" presStyleLbl="node2" presStyleIdx="2" presStyleCnt="4">
        <dgm:presLayoutVars>
          <dgm:chPref val="3"/>
        </dgm:presLayoutVars>
      </dgm:prSet>
      <dgm:spPr/>
    </dgm:pt>
    <dgm:pt modelId="{AFBF7607-69BA-4849-8EBB-66F1434158C0}" type="pres">
      <dgm:prSet presAssocID="{A822795E-03E7-488E-BB55-7461A4864C0B}" presName="rootConnector" presStyleLbl="node2" presStyleIdx="2" presStyleCnt="4"/>
      <dgm:spPr/>
    </dgm:pt>
    <dgm:pt modelId="{ADF799C0-8B05-4BAF-A781-98670B247780}" type="pres">
      <dgm:prSet presAssocID="{A822795E-03E7-488E-BB55-7461A4864C0B}" presName="hierChild4" presStyleCnt="0"/>
      <dgm:spPr/>
    </dgm:pt>
    <dgm:pt modelId="{137926C1-F8EF-4E61-A624-F83E7A3717CC}" type="pres">
      <dgm:prSet presAssocID="{A822795E-03E7-488E-BB55-7461A4864C0B}" presName="hierChild5" presStyleCnt="0"/>
      <dgm:spPr/>
    </dgm:pt>
    <dgm:pt modelId="{D7DA2154-DEDF-4470-837D-0EDDB77C2024}" type="pres">
      <dgm:prSet presAssocID="{6197F1C6-9BC9-4077-9FC7-B26EE3ED7342}" presName="Name37" presStyleLbl="parChTrans1D2" presStyleIdx="3" presStyleCnt="4"/>
      <dgm:spPr/>
    </dgm:pt>
    <dgm:pt modelId="{C4BA8D83-7D95-492B-87FF-348606886872}" type="pres">
      <dgm:prSet presAssocID="{E63964DA-1241-45C4-8760-B8FDBCF1671E}" presName="hierRoot2" presStyleCnt="0">
        <dgm:presLayoutVars>
          <dgm:hierBranch val="init"/>
        </dgm:presLayoutVars>
      </dgm:prSet>
      <dgm:spPr/>
    </dgm:pt>
    <dgm:pt modelId="{13FB2D49-DB02-4939-84FD-CB7781F211DF}" type="pres">
      <dgm:prSet presAssocID="{E63964DA-1241-45C4-8760-B8FDBCF1671E}" presName="rootComposite" presStyleCnt="0"/>
      <dgm:spPr/>
    </dgm:pt>
    <dgm:pt modelId="{5030FE8A-9EE2-4FC5-952F-06AA5C1D1778}" type="pres">
      <dgm:prSet presAssocID="{E63964DA-1241-45C4-8760-B8FDBCF1671E}" presName="rootText" presStyleLbl="node2" presStyleIdx="3" presStyleCnt="4">
        <dgm:presLayoutVars>
          <dgm:chPref val="3"/>
        </dgm:presLayoutVars>
      </dgm:prSet>
      <dgm:spPr/>
    </dgm:pt>
    <dgm:pt modelId="{D7A1EA41-62EA-4460-B15F-13859A3C7FBB}" type="pres">
      <dgm:prSet presAssocID="{E63964DA-1241-45C4-8760-B8FDBCF1671E}" presName="rootConnector" presStyleLbl="node2" presStyleIdx="3" presStyleCnt="4"/>
      <dgm:spPr/>
    </dgm:pt>
    <dgm:pt modelId="{AAD96AA8-AAF9-42E5-9AB5-F63ABEF4F72C}" type="pres">
      <dgm:prSet presAssocID="{E63964DA-1241-45C4-8760-B8FDBCF1671E}" presName="hierChild4" presStyleCnt="0"/>
      <dgm:spPr/>
    </dgm:pt>
    <dgm:pt modelId="{4FD1D13C-B8DC-4A45-878C-802A31032405}" type="pres">
      <dgm:prSet presAssocID="{E63964DA-1241-45C4-8760-B8FDBCF1671E}" presName="hierChild5" presStyleCnt="0"/>
      <dgm:spPr/>
    </dgm:pt>
    <dgm:pt modelId="{74571868-177E-4155-9380-09552058BB7A}" type="pres">
      <dgm:prSet presAssocID="{B3C0F9D1-67A2-4C0A-A8AB-2CFC7C818DE3}" presName="hierChild3" presStyleCnt="0"/>
      <dgm:spPr/>
    </dgm:pt>
  </dgm:ptLst>
  <dgm:cxnLst>
    <dgm:cxn modelId="{32BDFF20-BD95-4D4D-90C6-4A3398AB14F5}" srcId="{B3C0F9D1-67A2-4C0A-A8AB-2CFC7C818DE3}" destId="{CCF00399-17DA-4F33-A614-02033288044F}" srcOrd="0" destOrd="0" parTransId="{3CEA1C7D-36E6-4C20-BFCE-F70147A6CD6A}" sibTransId="{207225BE-4AE0-4BD7-A2A3-64366820BDF7}"/>
    <dgm:cxn modelId="{746A2529-3370-40F7-97F6-3C070B852DB3}" type="presOf" srcId="{3CEA1C7D-36E6-4C20-BFCE-F70147A6CD6A}" destId="{2CB99DAF-1BC2-438E-8543-E346C695FE14}" srcOrd="0" destOrd="0" presId="urn:microsoft.com/office/officeart/2005/8/layout/orgChart1"/>
    <dgm:cxn modelId="{0CAF5D39-5BD2-4197-BE73-C68B7BABA30E}" type="presOf" srcId="{7EF6906A-1C61-49F6-BBE0-B0E56709F75F}" destId="{7F5973E0-398A-486A-82CE-035F3331D8B3}" srcOrd="1" destOrd="0" presId="urn:microsoft.com/office/officeart/2005/8/layout/orgChart1"/>
    <dgm:cxn modelId="{4EEB7A45-5E96-417C-81D2-3AFAC80333B5}" type="presOf" srcId="{E63964DA-1241-45C4-8760-B8FDBCF1671E}" destId="{D7A1EA41-62EA-4460-B15F-13859A3C7FBB}" srcOrd="1" destOrd="0" presId="urn:microsoft.com/office/officeart/2005/8/layout/orgChart1"/>
    <dgm:cxn modelId="{85D99865-818D-4469-AC7B-4B64D270EBF4}" srcId="{B3C0F9D1-67A2-4C0A-A8AB-2CFC7C818DE3}" destId="{A822795E-03E7-488E-BB55-7461A4864C0B}" srcOrd="2" destOrd="0" parTransId="{F5DD8E88-D4BF-473A-A607-31DB9093E9E8}" sibTransId="{A6506D7E-1241-4A45-B8D9-6FC56BF5A9ED}"/>
    <dgm:cxn modelId="{B8160D52-61C2-4341-995C-3A907FDABD6E}" srcId="{4AAEB189-62C8-4B69-A2AD-14300E0B701F}" destId="{B3C0F9D1-67A2-4C0A-A8AB-2CFC7C818DE3}" srcOrd="0" destOrd="0" parTransId="{C5253F4B-AEF7-4FDE-8C27-9B5CF49FF566}" sibTransId="{E0A73C63-C8FE-4DAE-9758-C7A354DA3B50}"/>
    <dgm:cxn modelId="{D979C272-7517-4D71-89F3-1E1F3DB41782}" type="presOf" srcId="{B3C0F9D1-67A2-4C0A-A8AB-2CFC7C818DE3}" destId="{13DC1EF4-0A87-492D-B1EF-FB194E9675D3}" srcOrd="0" destOrd="0" presId="urn:microsoft.com/office/officeart/2005/8/layout/orgChart1"/>
    <dgm:cxn modelId="{D432F952-DDD1-49F4-A26B-B4A1F4B8FB7D}" type="presOf" srcId="{B3C0F9D1-67A2-4C0A-A8AB-2CFC7C818DE3}" destId="{7751B71B-E122-4975-BD52-29EBF99D450D}" srcOrd="1" destOrd="0" presId="urn:microsoft.com/office/officeart/2005/8/layout/orgChart1"/>
    <dgm:cxn modelId="{1BC0F653-16FB-4AC1-8933-A4995B762B5C}" type="presOf" srcId="{CCF00399-17DA-4F33-A614-02033288044F}" destId="{F1B57746-BEBF-4EB9-BD8F-945838CE3456}" srcOrd="0" destOrd="0" presId="urn:microsoft.com/office/officeart/2005/8/layout/orgChart1"/>
    <dgm:cxn modelId="{BFCA998F-3386-423D-A6EF-3F715B64E0A1}" type="presOf" srcId="{A822795E-03E7-488E-BB55-7461A4864C0B}" destId="{CC29C1F8-74A9-4A75-9E8D-9408C53649E9}" srcOrd="0" destOrd="0" presId="urn:microsoft.com/office/officeart/2005/8/layout/orgChart1"/>
    <dgm:cxn modelId="{EFFDE98F-A3D3-4392-83FF-8F1027D2262A}" type="presOf" srcId="{6197F1C6-9BC9-4077-9FC7-B26EE3ED7342}" destId="{D7DA2154-DEDF-4470-837D-0EDDB77C2024}" srcOrd="0" destOrd="0" presId="urn:microsoft.com/office/officeart/2005/8/layout/orgChart1"/>
    <dgm:cxn modelId="{9D30D293-903E-4DBE-AA01-4E34FFA18F58}" type="presOf" srcId="{CCF00399-17DA-4F33-A614-02033288044F}" destId="{04EFD189-96BF-4B5C-AB92-345178A35DBA}" srcOrd="1" destOrd="0" presId="urn:microsoft.com/office/officeart/2005/8/layout/orgChart1"/>
    <dgm:cxn modelId="{AA3C9494-EF11-4C22-A781-004C2DD6D9CD}" srcId="{B3C0F9D1-67A2-4C0A-A8AB-2CFC7C818DE3}" destId="{7EF6906A-1C61-49F6-BBE0-B0E56709F75F}" srcOrd="1" destOrd="0" parTransId="{9269A6CB-F89D-42FD-B729-D2E1199E64D9}" sibTransId="{35666A38-CC17-400D-A4A0-CEC77652A7A0}"/>
    <dgm:cxn modelId="{CA9D809B-577B-48E4-9B1F-BB9BC9292F5D}" type="presOf" srcId="{E63964DA-1241-45C4-8760-B8FDBCF1671E}" destId="{5030FE8A-9EE2-4FC5-952F-06AA5C1D1778}" srcOrd="0" destOrd="0" presId="urn:microsoft.com/office/officeart/2005/8/layout/orgChart1"/>
    <dgm:cxn modelId="{3C31C2A2-33D4-470D-B127-49B9B759FDC4}" type="presOf" srcId="{A822795E-03E7-488E-BB55-7461A4864C0B}" destId="{AFBF7607-69BA-4849-8EBB-66F1434158C0}" srcOrd="1" destOrd="0" presId="urn:microsoft.com/office/officeart/2005/8/layout/orgChart1"/>
    <dgm:cxn modelId="{334EA2CA-B4E7-4029-973F-3C16B2360DDF}" srcId="{B3C0F9D1-67A2-4C0A-A8AB-2CFC7C818DE3}" destId="{E63964DA-1241-45C4-8760-B8FDBCF1671E}" srcOrd="3" destOrd="0" parTransId="{6197F1C6-9BC9-4077-9FC7-B26EE3ED7342}" sibTransId="{518BF9F1-B2AA-447A-A87E-3A9B53A7F8CD}"/>
    <dgm:cxn modelId="{F86112CD-AA0E-4EF7-8FB8-BA92402071B2}" type="presOf" srcId="{F5DD8E88-D4BF-473A-A607-31DB9093E9E8}" destId="{52F12241-33DD-40CC-A209-D87DAA0156B1}" srcOrd="0" destOrd="0" presId="urn:microsoft.com/office/officeart/2005/8/layout/orgChart1"/>
    <dgm:cxn modelId="{4442D9CE-0E0F-4DD1-9E05-15E4248FEDCA}" type="presOf" srcId="{9269A6CB-F89D-42FD-B729-D2E1199E64D9}" destId="{144518B0-5696-404A-9396-4C5E54D9B455}" srcOrd="0" destOrd="0" presId="urn:microsoft.com/office/officeart/2005/8/layout/orgChart1"/>
    <dgm:cxn modelId="{1ECC30E5-B153-472A-8478-814AC2C0E887}" type="presOf" srcId="{4AAEB189-62C8-4B69-A2AD-14300E0B701F}" destId="{BE51CDF0-9DC5-4DC3-ABE3-14F77D574596}" srcOrd="0" destOrd="0" presId="urn:microsoft.com/office/officeart/2005/8/layout/orgChart1"/>
    <dgm:cxn modelId="{11C9CEF5-2536-421D-BDFE-397FE620C915}" type="presOf" srcId="{7EF6906A-1C61-49F6-BBE0-B0E56709F75F}" destId="{9F881FC6-B0EC-439A-A812-29D9A632023A}" srcOrd="0" destOrd="0" presId="urn:microsoft.com/office/officeart/2005/8/layout/orgChart1"/>
    <dgm:cxn modelId="{F16D3E74-FBF8-4E43-B23D-5801AE6CB1C4}" type="presParOf" srcId="{BE51CDF0-9DC5-4DC3-ABE3-14F77D574596}" destId="{7831E0FE-E395-46EC-B14A-D340C114DA5F}" srcOrd="0" destOrd="0" presId="urn:microsoft.com/office/officeart/2005/8/layout/orgChart1"/>
    <dgm:cxn modelId="{1033011A-4495-4106-AFED-8C81A61DC40A}" type="presParOf" srcId="{7831E0FE-E395-46EC-B14A-D340C114DA5F}" destId="{E9AFBCCD-4E87-4E53-A665-AE3F44C349AD}" srcOrd="0" destOrd="0" presId="urn:microsoft.com/office/officeart/2005/8/layout/orgChart1"/>
    <dgm:cxn modelId="{1E611025-9717-4C22-896E-605CB3F00B91}" type="presParOf" srcId="{E9AFBCCD-4E87-4E53-A665-AE3F44C349AD}" destId="{13DC1EF4-0A87-492D-B1EF-FB194E9675D3}" srcOrd="0" destOrd="0" presId="urn:microsoft.com/office/officeart/2005/8/layout/orgChart1"/>
    <dgm:cxn modelId="{F1193614-E851-4CBF-9286-530475D5DCD5}" type="presParOf" srcId="{E9AFBCCD-4E87-4E53-A665-AE3F44C349AD}" destId="{7751B71B-E122-4975-BD52-29EBF99D450D}" srcOrd="1" destOrd="0" presId="urn:microsoft.com/office/officeart/2005/8/layout/orgChart1"/>
    <dgm:cxn modelId="{14080356-7318-4069-AE67-5155B46AF5DD}" type="presParOf" srcId="{7831E0FE-E395-46EC-B14A-D340C114DA5F}" destId="{7A2C5435-8EC7-4669-B293-6A80E456233F}" srcOrd="1" destOrd="0" presId="urn:microsoft.com/office/officeart/2005/8/layout/orgChart1"/>
    <dgm:cxn modelId="{7EC5DEDC-7756-43C4-82ED-615ECEB81628}" type="presParOf" srcId="{7A2C5435-8EC7-4669-B293-6A80E456233F}" destId="{2CB99DAF-1BC2-438E-8543-E346C695FE14}" srcOrd="0" destOrd="0" presId="urn:microsoft.com/office/officeart/2005/8/layout/orgChart1"/>
    <dgm:cxn modelId="{9901027D-C4EF-496F-B534-70F4434C85F9}" type="presParOf" srcId="{7A2C5435-8EC7-4669-B293-6A80E456233F}" destId="{841EDA19-694E-42B9-8334-9954C5D9BAFF}" srcOrd="1" destOrd="0" presId="urn:microsoft.com/office/officeart/2005/8/layout/orgChart1"/>
    <dgm:cxn modelId="{4B0E265C-A056-4242-8411-96B210B69CB2}" type="presParOf" srcId="{841EDA19-694E-42B9-8334-9954C5D9BAFF}" destId="{3392B0FF-CC0F-4366-9C1A-C2CC27119F2D}" srcOrd="0" destOrd="0" presId="urn:microsoft.com/office/officeart/2005/8/layout/orgChart1"/>
    <dgm:cxn modelId="{8598CBAD-095F-418F-B2D4-9BE6E2B80F11}" type="presParOf" srcId="{3392B0FF-CC0F-4366-9C1A-C2CC27119F2D}" destId="{F1B57746-BEBF-4EB9-BD8F-945838CE3456}" srcOrd="0" destOrd="0" presId="urn:microsoft.com/office/officeart/2005/8/layout/orgChart1"/>
    <dgm:cxn modelId="{B222ED11-4F6F-42D0-917A-AE9AD0D13BFB}" type="presParOf" srcId="{3392B0FF-CC0F-4366-9C1A-C2CC27119F2D}" destId="{04EFD189-96BF-4B5C-AB92-345178A35DBA}" srcOrd="1" destOrd="0" presId="urn:microsoft.com/office/officeart/2005/8/layout/orgChart1"/>
    <dgm:cxn modelId="{2215153E-0ACF-4108-9C84-B43110410648}" type="presParOf" srcId="{841EDA19-694E-42B9-8334-9954C5D9BAFF}" destId="{18327CE1-A534-4E77-8596-C0231C5D8472}" srcOrd="1" destOrd="0" presId="urn:microsoft.com/office/officeart/2005/8/layout/orgChart1"/>
    <dgm:cxn modelId="{E14792C9-765E-4040-94F3-02C663BEA39C}" type="presParOf" srcId="{841EDA19-694E-42B9-8334-9954C5D9BAFF}" destId="{57352382-C95C-47A8-9CC3-AF88758CEE5B}" srcOrd="2" destOrd="0" presId="urn:microsoft.com/office/officeart/2005/8/layout/orgChart1"/>
    <dgm:cxn modelId="{308A4C4A-29EE-4138-A5EB-58BC8CC5C37C}" type="presParOf" srcId="{7A2C5435-8EC7-4669-B293-6A80E456233F}" destId="{144518B0-5696-404A-9396-4C5E54D9B455}" srcOrd="2" destOrd="0" presId="urn:microsoft.com/office/officeart/2005/8/layout/orgChart1"/>
    <dgm:cxn modelId="{2554E5CC-4C39-4C54-8FDA-F316FA91BDCC}" type="presParOf" srcId="{7A2C5435-8EC7-4669-B293-6A80E456233F}" destId="{3A1ADC9C-4479-43DE-A957-B49504A6F014}" srcOrd="3" destOrd="0" presId="urn:microsoft.com/office/officeart/2005/8/layout/orgChart1"/>
    <dgm:cxn modelId="{82DC6125-AAA7-4BD0-BB0E-CB2FE65DAADD}" type="presParOf" srcId="{3A1ADC9C-4479-43DE-A957-B49504A6F014}" destId="{AC1B3DAD-6183-4C60-82CB-D01EA978A902}" srcOrd="0" destOrd="0" presId="urn:microsoft.com/office/officeart/2005/8/layout/orgChart1"/>
    <dgm:cxn modelId="{EBA94713-5430-4FC1-8C31-0A1D43C9323A}" type="presParOf" srcId="{AC1B3DAD-6183-4C60-82CB-D01EA978A902}" destId="{9F881FC6-B0EC-439A-A812-29D9A632023A}" srcOrd="0" destOrd="0" presId="urn:microsoft.com/office/officeart/2005/8/layout/orgChart1"/>
    <dgm:cxn modelId="{850E342F-787C-4139-98D7-25A74BE0B7F7}" type="presParOf" srcId="{AC1B3DAD-6183-4C60-82CB-D01EA978A902}" destId="{7F5973E0-398A-486A-82CE-035F3331D8B3}" srcOrd="1" destOrd="0" presId="urn:microsoft.com/office/officeart/2005/8/layout/orgChart1"/>
    <dgm:cxn modelId="{1ABC704F-5C7E-4513-AAAC-B80A678CB2BC}" type="presParOf" srcId="{3A1ADC9C-4479-43DE-A957-B49504A6F014}" destId="{12D2FCF8-C580-49FC-9D84-CDFE2041A031}" srcOrd="1" destOrd="0" presId="urn:microsoft.com/office/officeart/2005/8/layout/orgChart1"/>
    <dgm:cxn modelId="{3A361951-E69D-4431-B841-E1FF1A669DF7}" type="presParOf" srcId="{3A1ADC9C-4479-43DE-A957-B49504A6F014}" destId="{2DE0598E-0E77-4811-B0FA-59C0DBA79856}" srcOrd="2" destOrd="0" presId="urn:microsoft.com/office/officeart/2005/8/layout/orgChart1"/>
    <dgm:cxn modelId="{37C908B3-A072-450B-BEAD-086EEA297827}" type="presParOf" srcId="{7A2C5435-8EC7-4669-B293-6A80E456233F}" destId="{52F12241-33DD-40CC-A209-D87DAA0156B1}" srcOrd="4" destOrd="0" presId="urn:microsoft.com/office/officeart/2005/8/layout/orgChart1"/>
    <dgm:cxn modelId="{6471D6A0-B965-45A1-82C0-572741683AD1}" type="presParOf" srcId="{7A2C5435-8EC7-4669-B293-6A80E456233F}" destId="{F61531B6-214E-4A5F-9418-5AC747AB4876}" srcOrd="5" destOrd="0" presId="urn:microsoft.com/office/officeart/2005/8/layout/orgChart1"/>
    <dgm:cxn modelId="{D7424898-8EA2-4981-9ACD-DFF80B3031BB}" type="presParOf" srcId="{F61531B6-214E-4A5F-9418-5AC747AB4876}" destId="{D113A48D-DE95-4D4E-AE4C-E783E82645C9}" srcOrd="0" destOrd="0" presId="urn:microsoft.com/office/officeart/2005/8/layout/orgChart1"/>
    <dgm:cxn modelId="{D841111F-DFED-455D-8979-61EF5E44169B}" type="presParOf" srcId="{D113A48D-DE95-4D4E-AE4C-E783E82645C9}" destId="{CC29C1F8-74A9-4A75-9E8D-9408C53649E9}" srcOrd="0" destOrd="0" presId="urn:microsoft.com/office/officeart/2005/8/layout/orgChart1"/>
    <dgm:cxn modelId="{8782CEA5-6E38-4681-AD5A-1F9BB818BFCE}" type="presParOf" srcId="{D113A48D-DE95-4D4E-AE4C-E783E82645C9}" destId="{AFBF7607-69BA-4849-8EBB-66F1434158C0}" srcOrd="1" destOrd="0" presId="urn:microsoft.com/office/officeart/2005/8/layout/orgChart1"/>
    <dgm:cxn modelId="{B85CFC3F-C425-448E-9F7A-9ED6A0202591}" type="presParOf" srcId="{F61531B6-214E-4A5F-9418-5AC747AB4876}" destId="{ADF799C0-8B05-4BAF-A781-98670B247780}" srcOrd="1" destOrd="0" presId="urn:microsoft.com/office/officeart/2005/8/layout/orgChart1"/>
    <dgm:cxn modelId="{66C201B5-E98D-4123-A146-D6182CFED54C}" type="presParOf" srcId="{F61531B6-214E-4A5F-9418-5AC747AB4876}" destId="{137926C1-F8EF-4E61-A624-F83E7A3717CC}" srcOrd="2" destOrd="0" presId="urn:microsoft.com/office/officeart/2005/8/layout/orgChart1"/>
    <dgm:cxn modelId="{574864A1-5F81-4C26-87AA-793547EC8CF1}" type="presParOf" srcId="{7A2C5435-8EC7-4669-B293-6A80E456233F}" destId="{D7DA2154-DEDF-4470-837D-0EDDB77C2024}" srcOrd="6" destOrd="0" presId="urn:microsoft.com/office/officeart/2005/8/layout/orgChart1"/>
    <dgm:cxn modelId="{09CF87B8-3768-4472-A91F-B1ED816F4F3B}" type="presParOf" srcId="{7A2C5435-8EC7-4669-B293-6A80E456233F}" destId="{C4BA8D83-7D95-492B-87FF-348606886872}" srcOrd="7" destOrd="0" presId="urn:microsoft.com/office/officeart/2005/8/layout/orgChart1"/>
    <dgm:cxn modelId="{FFBF865E-3D18-4E3C-9BAE-312CCF14AC03}" type="presParOf" srcId="{C4BA8D83-7D95-492B-87FF-348606886872}" destId="{13FB2D49-DB02-4939-84FD-CB7781F211DF}" srcOrd="0" destOrd="0" presId="urn:microsoft.com/office/officeart/2005/8/layout/orgChart1"/>
    <dgm:cxn modelId="{D7BB89B8-80CC-417B-8BA1-1AD00233AE54}" type="presParOf" srcId="{13FB2D49-DB02-4939-84FD-CB7781F211DF}" destId="{5030FE8A-9EE2-4FC5-952F-06AA5C1D1778}" srcOrd="0" destOrd="0" presId="urn:microsoft.com/office/officeart/2005/8/layout/orgChart1"/>
    <dgm:cxn modelId="{5B1548AC-28D2-4E99-8349-824957029700}" type="presParOf" srcId="{13FB2D49-DB02-4939-84FD-CB7781F211DF}" destId="{D7A1EA41-62EA-4460-B15F-13859A3C7FBB}" srcOrd="1" destOrd="0" presId="urn:microsoft.com/office/officeart/2005/8/layout/orgChart1"/>
    <dgm:cxn modelId="{0E0BC191-9278-42AB-A09F-40A13CF83F8B}" type="presParOf" srcId="{C4BA8D83-7D95-492B-87FF-348606886872}" destId="{AAD96AA8-AAF9-42E5-9AB5-F63ABEF4F72C}" srcOrd="1" destOrd="0" presId="urn:microsoft.com/office/officeart/2005/8/layout/orgChart1"/>
    <dgm:cxn modelId="{3236B738-34ED-4D0F-929B-77CE1D87510C}" type="presParOf" srcId="{C4BA8D83-7D95-492B-87FF-348606886872}" destId="{4FD1D13C-B8DC-4A45-878C-802A31032405}" srcOrd="2" destOrd="0" presId="urn:microsoft.com/office/officeart/2005/8/layout/orgChart1"/>
    <dgm:cxn modelId="{1ACC3C60-C7D2-4D0E-9572-712FEC69C4BE}" type="presParOf" srcId="{7831E0FE-E395-46EC-B14A-D340C114DA5F}" destId="{74571868-177E-4155-9380-09552058BB7A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276971-1C29-4D4A-8E54-A05336ED9305}">
      <dsp:nvSpPr>
        <dsp:cNvPr id="0" name=""/>
        <dsp:cNvSpPr/>
      </dsp:nvSpPr>
      <dsp:spPr>
        <a:xfrm>
          <a:off x="2407722" y="2074060"/>
          <a:ext cx="256571" cy="15987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98787"/>
              </a:lnTo>
              <a:lnTo>
                <a:pt x="256571" y="1598787"/>
              </a:lnTo>
            </a:path>
          </a:pathLst>
        </a:custGeom>
        <a:noFill/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7919822-4FE9-42C9-B244-5C42CA56CBFB}">
      <dsp:nvSpPr>
        <dsp:cNvPr id="0" name=""/>
        <dsp:cNvSpPr/>
      </dsp:nvSpPr>
      <dsp:spPr>
        <a:xfrm>
          <a:off x="2407722" y="2074060"/>
          <a:ext cx="235657" cy="6197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19756"/>
              </a:lnTo>
              <a:lnTo>
                <a:pt x="235657" y="619756"/>
              </a:lnTo>
            </a:path>
          </a:pathLst>
        </a:custGeom>
        <a:noFill/>
        <a:ln w="12700" cap="flat" cmpd="sng" algn="ctr">
          <a:solidFill>
            <a:srgbClr val="080808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0CC1B7-1840-49A4-B42B-DD0F656887D7}">
      <dsp:nvSpPr>
        <dsp:cNvPr id="0" name=""/>
        <dsp:cNvSpPr/>
      </dsp:nvSpPr>
      <dsp:spPr>
        <a:xfrm>
          <a:off x="3163615" y="971530"/>
          <a:ext cx="1020925" cy="426141"/>
        </a:xfrm>
        <a:custGeom>
          <a:avLst/>
          <a:gdLst/>
          <a:ahLst/>
          <a:cxnLst/>
          <a:rect l="0" t="0" r="0" b="0"/>
          <a:pathLst>
            <a:path>
              <a:moveTo>
                <a:pt x="1020925" y="0"/>
              </a:moveTo>
              <a:lnTo>
                <a:pt x="1020925" y="278561"/>
              </a:lnTo>
              <a:lnTo>
                <a:pt x="0" y="278561"/>
              </a:lnTo>
              <a:lnTo>
                <a:pt x="0" y="426141"/>
              </a:lnTo>
            </a:path>
          </a:pathLst>
        </a:custGeom>
        <a:noFill/>
        <a:ln w="12700" cap="flat" cmpd="sng" algn="ctr">
          <a:solidFill>
            <a:srgbClr val="080808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4FCA9B-A1D7-4A0C-8447-9599D8459B1A}">
      <dsp:nvSpPr>
        <dsp:cNvPr id="0" name=""/>
        <dsp:cNvSpPr/>
      </dsp:nvSpPr>
      <dsp:spPr>
        <a:xfrm>
          <a:off x="4495922" y="2074060"/>
          <a:ext cx="256605" cy="2499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99533"/>
              </a:lnTo>
              <a:lnTo>
                <a:pt x="256605" y="2499533"/>
              </a:lnTo>
            </a:path>
          </a:pathLst>
        </a:custGeom>
        <a:noFill/>
        <a:ln w="12700" cap="flat" cmpd="sng" algn="ctr">
          <a:solidFill>
            <a:srgbClr val="080808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9ACF82-BCF0-4B42-89B3-D3E4CC8B152D}">
      <dsp:nvSpPr>
        <dsp:cNvPr id="0" name=""/>
        <dsp:cNvSpPr/>
      </dsp:nvSpPr>
      <dsp:spPr>
        <a:xfrm>
          <a:off x="4495922" y="2074060"/>
          <a:ext cx="256605" cy="15300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30039"/>
              </a:lnTo>
              <a:lnTo>
                <a:pt x="256605" y="1530039"/>
              </a:lnTo>
            </a:path>
          </a:pathLst>
        </a:custGeom>
        <a:noFill/>
        <a:ln w="12700" cap="flat" cmpd="sng" algn="ctr">
          <a:solidFill>
            <a:srgbClr val="080808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6355B7-4D5A-4B9E-A1B4-42A01ABD61B5}">
      <dsp:nvSpPr>
        <dsp:cNvPr id="0" name=""/>
        <dsp:cNvSpPr/>
      </dsp:nvSpPr>
      <dsp:spPr>
        <a:xfrm>
          <a:off x="4495922" y="2074060"/>
          <a:ext cx="256605" cy="6170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17086"/>
              </a:lnTo>
              <a:lnTo>
                <a:pt x="256605" y="617086"/>
              </a:lnTo>
            </a:path>
          </a:pathLst>
        </a:custGeom>
        <a:noFill/>
        <a:ln w="12700" cap="flat" cmpd="sng" algn="ctr">
          <a:solidFill>
            <a:srgbClr val="080808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912C99-A6D2-48D3-BFDC-EE9824C94924}">
      <dsp:nvSpPr>
        <dsp:cNvPr id="0" name=""/>
        <dsp:cNvSpPr/>
      </dsp:nvSpPr>
      <dsp:spPr>
        <a:xfrm>
          <a:off x="4184540" y="971530"/>
          <a:ext cx="1051847" cy="4261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8561"/>
              </a:lnTo>
              <a:lnTo>
                <a:pt x="1051847" y="278561"/>
              </a:lnTo>
              <a:lnTo>
                <a:pt x="1051847" y="426141"/>
              </a:lnTo>
            </a:path>
          </a:pathLst>
        </a:custGeom>
        <a:noFill/>
        <a:ln w="12700" cap="flat" cmpd="sng" algn="ctr">
          <a:solidFill>
            <a:srgbClr val="080808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6D8847-8EB1-4BA5-8AFE-57FBBC393C83}">
      <dsp:nvSpPr>
        <dsp:cNvPr id="0" name=""/>
        <dsp:cNvSpPr/>
      </dsp:nvSpPr>
      <dsp:spPr>
        <a:xfrm>
          <a:off x="6593826" y="2074060"/>
          <a:ext cx="246935" cy="15440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44094"/>
              </a:lnTo>
              <a:lnTo>
                <a:pt x="246935" y="1544094"/>
              </a:lnTo>
            </a:path>
          </a:pathLst>
        </a:custGeom>
        <a:noFill/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1ECD2E-92F5-4580-8B99-DFD514E94B66}">
      <dsp:nvSpPr>
        <dsp:cNvPr id="0" name=""/>
        <dsp:cNvSpPr/>
      </dsp:nvSpPr>
      <dsp:spPr>
        <a:xfrm>
          <a:off x="6593826" y="2074060"/>
          <a:ext cx="246935" cy="6170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17086"/>
              </a:lnTo>
              <a:lnTo>
                <a:pt x="246935" y="617086"/>
              </a:lnTo>
            </a:path>
          </a:pathLst>
        </a:custGeom>
        <a:noFill/>
        <a:ln w="12700" cap="flat" cmpd="sng" algn="ctr">
          <a:solidFill>
            <a:srgbClr val="080808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9FDCFE1-5A13-4B49-B0F0-0A2088B685CA}">
      <dsp:nvSpPr>
        <dsp:cNvPr id="0" name=""/>
        <dsp:cNvSpPr/>
      </dsp:nvSpPr>
      <dsp:spPr>
        <a:xfrm>
          <a:off x="4184540" y="971530"/>
          <a:ext cx="3149751" cy="4261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8561"/>
              </a:lnTo>
              <a:lnTo>
                <a:pt x="3149751" y="278561"/>
              </a:lnTo>
              <a:lnTo>
                <a:pt x="3149751" y="426141"/>
              </a:lnTo>
            </a:path>
          </a:pathLst>
        </a:custGeom>
        <a:noFill/>
        <a:ln w="12700" cap="flat" cmpd="sng" algn="ctr">
          <a:solidFill>
            <a:srgbClr val="080808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7F411D-81DA-4671-A05A-BF8A9E9F8F02}">
      <dsp:nvSpPr>
        <dsp:cNvPr id="0" name=""/>
        <dsp:cNvSpPr/>
      </dsp:nvSpPr>
      <dsp:spPr>
        <a:xfrm>
          <a:off x="331400" y="2073611"/>
          <a:ext cx="158069" cy="15376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37615"/>
              </a:lnTo>
              <a:lnTo>
                <a:pt x="158069" y="1537615"/>
              </a:lnTo>
            </a:path>
          </a:pathLst>
        </a:custGeom>
        <a:noFill/>
        <a:ln w="12700" cap="flat" cmpd="sng" algn="ctr">
          <a:solidFill>
            <a:srgbClr val="080808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99BE54F-D301-4BDF-B996-8FC31F10AE26}">
      <dsp:nvSpPr>
        <dsp:cNvPr id="0" name=""/>
        <dsp:cNvSpPr/>
      </dsp:nvSpPr>
      <dsp:spPr>
        <a:xfrm>
          <a:off x="331400" y="2073611"/>
          <a:ext cx="158069" cy="6170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17086"/>
              </a:lnTo>
              <a:lnTo>
                <a:pt x="158069" y="617086"/>
              </a:lnTo>
            </a:path>
          </a:pathLst>
        </a:custGeom>
        <a:noFill/>
        <a:ln w="12700" cap="flat" cmpd="sng" algn="ctr">
          <a:solidFill>
            <a:srgbClr val="080808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E20665-04B3-4EF8-8CCA-8264A90738FC}">
      <dsp:nvSpPr>
        <dsp:cNvPr id="0" name=""/>
        <dsp:cNvSpPr/>
      </dsp:nvSpPr>
      <dsp:spPr>
        <a:xfrm>
          <a:off x="1101826" y="971530"/>
          <a:ext cx="3082714" cy="426141"/>
        </a:xfrm>
        <a:custGeom>
          <a:avLst/>
          <a:gdLst/>
          <a:ahLst/>
          <a:cxnLst/>
          <a:rect l="0" t="0" r="0" b="0"/>
          <a:pathLst>
            <a:path>
              <a:moveTo>
                <a:pt x="3082714" y="0"/>
              </a:moveTo>
              <a:lnTo>
                <a:pt x="3082714" y="278561"/>
              </a:lnTo>
              <a:lnTo>
                <a:pt x="0" y="278561"/>
              </a:lnTo>
              <a:lnTo>
                <a:pt x="0" y="426141"/>
              </a:lnTo>
            </a:path>
          </a:pathLst>
        </a:custGeom>
        <a:noFill/>
        <a:ln w="12700" cap="flat" cmpd="sng" algn="ctr">
          <a:solidFill>
            <a:srgbClr val="080808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2382F7-01C8-43A3-B150-1BB6C8837CF5}">
      <dsp:nvSpPr>
        <dsp:cNvPr id="0" name=""/>
        <dsp:cNvSpPr/>
      </dsp:nvSpPr>
      <dsp:spPr>
        <a:xfrm>
          <a:off x="3312362" y="173542"/>
          <a:ext cx="1744357" cy="797988"/>
        </a:xfrm>
        <a:prstGeom prst="rect">
          <a:avLst/>
        </a:prstGeom>
        <a:solidFill>
          <a:srgbClr val="007F66"/>
        </a:solidFill>
        <a:ln w="12700" cap="flat" cmpd="sng" algn="ctr">
          <a:solidFill>
            <a:srgbClr val="080808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000" b="1" kern="120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Kommunaldirektør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000" kern="120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Torben Kjærgaard</a:t>
          </a:r>
        </a:p>
      </dsp:txBody>
      <dsp:txXfrm>
        <a:off x="3312362" y="173542"/>
        <a:ext cx="1744357" cy="797988"/>
      </dsp:txXfrm>
    </dsp:sp>
    <dsp:sp modelId="{0608A490-6645-41DA-AE8F-E539D0CD0E65}">
      <dsp:nvSpPr>
        <dsp:cNvPr id="0" name=""/>
        <dsp:cNvSpPr/>
      </dsp:nvSpPr>
      <dsp:spPr>
        <a:xfrm>
          <a:off x="138793" y="1397672"/>
          <a:ext cx="1926064" cy="675939"/>
        </a:xfrm>
        <a:prstGeom prst="rect">
          <a:avLst/>
        </a:prstGeom>
        <a:solidFill>
          <a:srgbClr val="007F66"/>
        </a:solidFill>
        <a:ln w="12700" cap="flat" cmpd="sng" algn="ctr">
          <a:solidFill>
            <a:srgbClr val="080808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000" b="1" kern="120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Strategi, Service og Koordination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000" kern="120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Kommunaldirektør Torben Kjærgaard</a:t>
          </a:r>
        </a:p>
      </dsp:txBody>
      <dsp:txXfrm>
        <a:off x="138793" y="1397672"/>
        <a:ext cx="1926064" cy="675939"/>
      </dsp:txXfrm>
    </dsp:sp>
    <dsp:sp modelId="{247E451A-3BEC-4DAE-B9D6-A6C456BADFEA}">
      <dsp:nvSpPr>
        <dsp:cNvPr id="0" name=""/>
        <dsp:cNvSpPr/>
      </dsp:nvSpPr>
      <dsp:spPr>
        <a:xfrm>
          <a:off x="489469" y="2381801"/>
          <a:ext cx="1742783" cy="617792"/>
        </a:xfrm>
        <a:prstGeom prst="rect">
          <a:avLst/>
        </a:prstGeom>
        <a:solidFill>
          <a:srgbClr val="0A5271"/>
        </a:solidFill>
        <a:ln w="12700" cap="flat" cmpd="sng" algn="ctr">
          <a:solidFill>
            <a:srgbClr val="080808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000" b="1" kern="120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Center for Politik og HR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900" kern="120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Centerchef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900" kern="120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Anna Gantriis</a:t>
          </a:r>
        </a:p>
      </dsp:txBody>
      <dsp:txXfrm>
        <a:off x="489469" y="2381801"/>
        <a:ext cx="1742783" cy="617792"/>
      </dsp:txXfrm>
    </dsp:sp>
    <dsp:sp modelId="{D15D5532-795A-4291-A099-791C4D7099C1}">
      <dsp:nvSpPr>
        <dsp:cNvPr id="0" name=""/>
        <dsp:cNvSpPr/>
      </dsp:nvSpPr>
      <dsp:spPr>
        <a:xfrm>
          <a:off x="489469" y="3302330"/>
          <a:ext cx="1742783" cy="617792"/>
        </a:xfrm>
        <a:prstGeom prst="rect">
          <a:avLst/>
        </a:prstGeom>
        <a:solidFill>
          <a:srgbClr val="0A5271"/>
        </a:solidFill>
        <a:ln w="12700" cap="flat" cmpd="sng" algn="ctr">
          <a:solidFill>
            <a:srgbClr val="080808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000" b="1" kern="120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Center for Økonomi 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900" kern="120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Centerchef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900" kern="120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Mette Viksø-Nielsen</a:t>
          </a:r>
        </a:p>
      </dsp:txBody>
      <dsp:txXfrm>
        <a:off x="489469" y="3302330"/>
        <a:ext cx="1742783" cy="617792"/>
      </dsp:txXfrm>
    </dsp:sp>
    <dsp:sp modelId="{2FA400DD-0344-41C0-A55E-525136A67637}">
      <dsp:nvSpPr>
        <dsp:cNvPr id="0" name=""/>
        <dsp:cNvSpPr/>
      </dsp:nvSpPr>
      <dsp:spPr>
        <a:xfrm>
          <a:off x="6408710" y="1397672"/>
          <a:ext cx="1851163" cy="676388"/>
        </a:xfrm>
        <a:prstGeom prst="rect">
          <a:avLst/>
        </a:prstGeom>
        <a:solidFill>
          <a:srgbClr val="007F66"/>
        </a:solidFill>
        <a:ln w="12700" cap="flat" cmpd="sng" algn="ctr">
          <a:solidFill>
            <a:srgbClr val="080808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000" b="1" kern="120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Teknik, Erhverv og </a:t>
          </a:r>
          <a:br>
            <a:rPr lang="da-DK" sz="1000" b="1" kern="120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</a:br>
          <a:r>
            <a:rPr lang="da-DK" sz="1000" b="1" kern="120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IT</a:t>
          </a:r>
          <a:endParaRPr lang="da-DK" sz="1000" b="1" kern="1200" dirty="0">
            <a:solidFill>
              <a:srgbClr val="327ABE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000" kern="120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Henriette Krag</a:t>
          </a:r>
        </a:p>
      </dsp:txBody>
      <dsp:txXfrm>
        <a:off x="6408710" y="1397672"/>
        <a:ext cx="1851163" cy="676388"/>
      </dsp:txXfrm>
    </dsp:sp>
    <dsp:sp modelId="{01C12FE7-CDBF-41D0-BFD5-0D7CB78681C7}">
      <dsp:nvSpPr>
        <dsp:cNvPr id="0" name=""/>
        <dsp:cNvSpPr/>
      </dsp:nvSpPr>
      <dsp:spPr>
        <a:xfrm>
          <a:off x="6840762" y="2382250"/>
          <a:ext cx="1556790" cy="617792"/>
        </a:xfrm>
        <a:prstGeom prst="rect">
          <a:avLst/>
        </a:prstGeom>
        <a:solidFill>
          <a:srgbClr val="0A5271"/>
        </a:solidFill>
        <a:ln w="12700" cap="flat" cmpd="sng" algn="ctr">
          <a:solidFill>
            <a:srgbClr val="080808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000" b="1" kern="120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Center for By og Landskab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900" b="0" kern="120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Centerchef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900" kern="120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Thomas Klint Martinsen</a:t>
          </a:r>
          <a:endParaRPr lang="da-DK" sz="900" kern="1200" dirty="0">
            <a:solidFill>
              <a:srgbClr val="FFFFFF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6840762" y="2382250"/>
        <a:ext cx="1556790" cy="617792"/>
      </dsp:txXfrm>
    </dsp:sp>
    <dsp:sp modelId="{FA5CC432-393D-412A-873A-BD5CD190ABA3}">
      <dsp:nvSpPr>
        <dsp:cNvPr id="0" name=""/>
        <dsp:cNvSpPr/>
      </dsp:nvSpPr>
      <dsp:spPr>
        <a:xfrm>
          <a:off x="6840762" y="3295204"/>
          <a:ext cx="1549537" cy="645903"/>
        </a:xfrm>
        <a:prstGeom prst="rect">
          <a:avLst/>
        </a:prstGeom>
        <a:solidFill>
          <a:srgbClr val="0A5271"/>
        </a:solidFill>
        <a:ln w="127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1000" b="1" kern="1200" dirty="0">
            <a:solidFill>
              <a:srgbClr val="FFFFFF"/>
            </a:solidFill>
          </a:endParaRP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000" b="1" kern="1200" dirty="0">
              <a:solidFill>
                <a:srgbClr val="FFFFFF"/>
              </a:solidFill>
            </a:rPr>
            <a:t>Center for Ejendomme og IT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900" b="0" kern="1200" dirty="0">
              <a:solidFill>
                <a:srgbClr val="FFFFFF"/>
              </a:solidFill>
            </a:rPr>
            <a:t>Centerchef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900" b="0" kern="1200" dirty="0">
              <a:solidFill>
                <a:srgbClr val="FFFFFF"/>
              </a:solidFill>
            </a:rPr>
            <a:t>Britt Christensen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800" b="0" kern="1200" dirty="0">
            <a:solidFill>
              <a:srgbClr val="FFFFFF"/>
            </a:solidFill>
          </a:endParaRPr>
        </a:p>
      </dsp:txBody>
      <dsp:txXfrm>
        <a:off x="6840762" y="3295204"/>
        <a:ext cx="1549537" cy="645903"/>
      </dsp:txXfrm>
    </dsp:sp>
    <dsp:sp modelId="{28324506-536C-4E52-B843-107346E6517C}">
      <dsp:nvSpPr>
        <dsp:cNvPr id="0" name=""/>
        <dsp:cNvSpPr/>
      </dsp:nvSpPr>
      <dsp:spPr>
        <a:xfrm>
          <a:off x="4310806" y="1397672"/>
          <a:ext cx="1851163" cy="676388"/>
        </a:xfrm>
        <a:prstGeom prst="rect">
          <a:avLst/>
        </a:prstGeom>
        <a:solidFill>
          <a:srgbClr val="007F66"/>
        </a:solidFill>
        <a:ln w="12700" cap="flat" cmpd="sng" algn="ctr">
          <a:solidFill>
            <a:srgbClr val="080808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000" b="1" kern="120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Opvækst, Uddannelse og Kultur 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000" kern="120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Direktør Julie Becher</a:t>
          </a:r>
        </a:p>
      </dsp:txBody>
      <dsp:txXfrm>
        <a:off x="4310806" y="1397672"/>
        <a:ext cx="1851163" cy="676388"/>
      </dsp:txXfrm>
    </dsp:sp>
    <dsp:sp modelId="{D6B13D30-7F22-428C-923F-66E51A44CC0E}">
      <dsp:nvSpPr>
        <dsp:cNvPr id="0" name=""/>
        <dsp:cNvSpPr/>
      </dsp:nvSpPr>
      <dsp:spPr>
        <a:xfrm>
          <a:off x="4752528" y="2382250"/>
          <a:ext cx="1562665" cy="617792"/>
        </a:xfrm>
        <a:prstGeom prst="rect">
          <a:avLst/>
        </a:prstGeom>
        <a:solidFill>
          <a:srgbClr val="0A5271"/>
        </a:solidFill>
        <a:ln w="12700" cap="flat" cmpd="sng" algn="ctr">
          <a:solidFill>
            <a:srgbClr val="080808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000" b="1" kern="120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Center for Familie og Rådgivning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900" b="0" kern="120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Centerchef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900" kern="120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Laila Lunddorf</a:t>
          </a:r>
        </a:p>
      </dsp:txBody>
      <dsp:txXfrm>
        <a:off x="4752528" y="2382250"/>
        <a:ext cx="1562665" cy="617792"/>
      </dsp:txXfrm>
    </dsp:sp>
    <dsp:sp modelId="{62428F03-0C33-4EDA-8ED8-448926B0D51D}">
      <dsp:nvSpPr>
        <dsp:cNvPr id="0" name=""/>
        <dsp:cNvSpPr/>
      </dsp:nvSpPr>
      <dsp:spPr>
        <a:xfrm>
          <a:off x="4752528" y="3295204"/>
          <a:ext cx="1562665" cy="617792"/>
        </a:xfrm>
        <a:prstGeom prst="rect">
          <a:avLst/>
        </a:prstGeom>
        <a:solidFill>
          <a:srgbClr val="0A5271"/>
        </a:solidFill>
        <a:ln w="12700" cap="flat" cmpd="sng" algn="ctr">
          <a:solidFill>
            <a:srgbClr val="080808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000" b="1" kern="120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Center for Børn og Skole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900" b="0" kern="120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Centerchef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900" b="0" kern="120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Trine </a:t>
          </a:r>
          <a:r>
            <a:rPr lang="da-DK" sz="900" b="0" kern="1200" dirty="0" err="1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Venbjerg</a:t>
          </a:r>
          <a:r>
            <a:rPr lang="da-DK" sz="900" b="0" kern="120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Hansen</a:t>
          </a:r>
        </a:p>
      </dsp:txBody>
      <dsp:txXfrm>
        <a:off x="4752528" y="3295204"/>
        <a:ext cx="1562665" cy="617792"/>
      </dsp:txXfrm>
    </dsp:sp>
    <dsp:sp modelId="{504A16D3-55AE-4943-B9C0-282AE4415FA4}">
      <dsp:nvSpPr>
        <dsp:cNvPr id="0" name=""/>
        <dsp:cNvSpPr/>
      </dsp:nvSpPr>
      <dsp:spPr>
        <a:xfrm>
          <a:off x="4752528" y="4208157"/>
          <a:ext cx="1562665" cy="730874"/>
        </a:xfrm>
        <a:prstGeom prst="rect">
          <a:avLst/>
        </a:prstGeom>
        <a:solidFill>
          <a:srgbClr val="0A5271"/>
        </a:solidFill>
        <a:ln w="12700" cap="flat" cmpd="sng" algn="ctr">
          <a:solidFill>
            <a:srgbClr val="080808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000" b="1" kern="120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Center for Kultur, Fritid og Ungeliv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900" b="0" kern="120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Centerchef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900" kern="120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Anders Munch Skovgren</a:t>
          </a:r>
        </a:p>
      </dsp:txBody>
      <dsp:txXfrm>
        <a:off x="4752528" y="4208157"/>
        <a:ext cx="1562665" cy="730874"/>
      </dsp:txXfrm>
    </dsp:sp>
    <dsp:sp modelId="{6317AC75-A7CF-4F18-BD59-AE9101C0DAD4}">
      <dsp:nvSpPr>
        <dsp:cNvPr id="0" name=""/>
        <dsp:cNvSpPr/>
      </dsp:nvSpPr>
      <dsp:spPr>
        <a:xfrm>
          <a:off x="2218749" y="1397672"/>
          <a:ext cx="1889731" cy="676388"/>
        </a:xfrm>
        <a:prstGeom prst="rect">
          <a:avLst/>
        </a:prstGeom>
        <a:solidFill>
          <a:srgbClr val="007F66"/>
        </a:solidFill>
        <a:ln w="12700" cap="flat" cmpd="sng" algn="ctr">
          <a:solidFill>
            <a:srgbClr val="080808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000" b="1" kern="120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Velfærd, Arbejdsmarked og Sundhed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000" kern="120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Direktør Mie Helene Andresen</a:t>
          </a:r>
        </a:p>
      </dsp:txBody>
      <dsp:txXfrm>
        <a:off x="2218749" y="1397672"/>
        <a:ext cx="1889731" cy="676388"/>
      </dsp:txXfrm>
    </dsp:sp>
    <dsp:sp modelId="{DB597269-5677-4FF9-A7D2-EB052A8E010A}">
      <dsp:nvSpPr>
        <dsp:cNvPr id="0" name=""/>
        <dsp:cNvSpPr/>
      </dsp:nvSpPr>
      <dsp:spPr>
        <a:xfrm>
          <a:off x="2643380" y="2384921"/>
          <a:ext cx="1651536" cy="617792"/>
        </a:xfrm>
        <a:prstGeom prst="rect">
          <a:avLst/>
        </a:prstGeom>
        <a:solidFill>
          <a:srgbClr val="0A5271"/>
        </a:solidFill>
        <a:ln w="12700" cap="flat" cmpd="sng" algn="ctr">
          <a:solidFill>
            <a:srgbClr val="080808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000" b="1" kern="120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Center for Beskæftigelse og Social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900" b="0" kern="120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Centerchef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900" kern="120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Amalie Pedersen </a:t>
          </a:r>
        </a:p>
      </dsp:txBody>
      <dsp:txXfrm>
        <a:off x="2643380" y="2384921"/>
        <a:ext cx="1651536" cy="617792"/>
      </dsp:txXfrm>
    </dsp:sp>
    <dsp:sp modelId="{D13619AE-CB36-4825-AC91-6807A112D02E}">
      <dsp:nvSpPr>
        <dsp:cNvPr id="0" name=""/>
        <dsp:cNvSpPr/>
      </dsp:nvSpPr>
      <dsp:spPr>
        <a:xfrm>
          <a:off x="2664294" y="3321466"/>
          <a:ext cx="1618816" cy="702763"/>
        </a:xfrm>
        <a:prstGeom prst="rect">
          <a:avLst/>
        </a:prstGeom>
        <a:solidFill>
          <a:srgbClr val="0A5271"/>
        </a:solidFill>
        <a:ln w="12700" cap="flat" cmpd="sng" algn="ctr">
          <a:solidFill>
            <a:srgbClr val="080808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000" b="1" kern="120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Center for Sundhed, Forebyggelse og Ældre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900" kern="120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Centerchef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900" kern="120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Charlotte Bidsted</a:t>
          </a:r>
        </a:p>
      </dsp:txBody>
      <dsp:txXfrm>
        <a:off x="2664294" y="3321466"/>
        <a:ext cx="1618816" cy="70276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7A8703-9A72-46DD-B548-5221EA6A9521}">
      <dsp:nvSpPr>
        <dsp:cNvPr id="0" name=""/>
        <dsp:cNvSpPr/>
      </dsp:nvSpPr>
      <dsp:spPr>
        <a:xfrm>
          <a:off x="3815166" y="1095894"/>
          <a:ext cx="1050532" cy="10825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82518"/>
              </a:lnTo>
              <a:lnTo>
                <a:pt x="1050532" y="1082518"/>
              </a:lnTo>
            </a:path>
          </a:pathLst>
        </a:custGeom>
        <a:noFill/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73EA699-50B3-4F4C-92D5-B4F64A859D37}">
      <dsp:nvSpPr>
        <dsp:cNvPr id="0" name=""/>
        <dsp:cNvSpPr/>
      </dsp:nvSpPr>
      <dsp:spPr>
        <a:xfrm>
          <a:off x="2562332" y="1095894"/>
          <a:ext cx="1252833" cy="1081132"/>
        </a:xfrm>
        <a:custGeom>
          <a:avLst/>
          <a:gdLst/>
          <a:ahLst/>
          <a:cxnLst/>
          <a:rect l="0" t="0" r="0" b="0"/>
          <a:pathLst>
            <a:path>
              <a:moveTo>
                <a:pt x="1252833" y="0"/>
              </a:moveTo>
              <a:lnTo>
                <a:pt x="1252833" y="1081132"/>
              </a:lnTo>
              <a:lnTo>
                <a:pt x="0" y="1081132"/>
              </a:lnTo>
            </a:path>
          </a:pathLst>
        </a:custGeom>
        <a:noFill/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785933-4B61-42F1-9E7F-9B56FE205DAE}">
      <dsp:nvSpPr>
        <dsp:cNvPr id="0" name=""/>
        <dsp:cNvSpPr/>
      </dsp:nvSpPr>
      <dsp:spPr>
        <a:xfrm>
          <a:off x="2376046" y="159206"/>
          <a:ext cx="2878239" cy="936688"/>
        </a:xfrm>
        <a:prstGeom prst="rect">
          <a:avLst/>
        </a:prstGeom>
        <a:solidFill>
          <a:srgbClr val="0A5271"/>
        </a:solidFill>
        <a:ln w="12700" cap="flat" cmpd="sng" algn="ctr">
          <a:solidFill>
            <a:srgbClr val="080808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000" b="1" kern="1200" dirty="0">
              <a:solidFill>
                <a:srgbClr val="FFFFFF"/>
              </a:solidFill>
            </a:rPr>
            <a:t>Politik og HR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000" b="0" kern="1200" dirty="0">
              <a:solidFill>
                <a:srgbClr val="FFFFFF"/>
              </a:solidFill>
            </a:rPr>
            <a:t>Centerchef 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000" b="0" kern="1200">
              <a:solidFill>
                <a:srgbClr val="FFFFFF"/>
              </a:solidFill>
            </a:rPr>
            <a:t>Anna Gantriis</a:t>
          </a:r>
        </a:p>
      </dsp:txBody>
      <dsp:txXfrm>
        <a:off x="2376046" y="159206"/>
        <a:ext cx="2878239" cy="936688"/>
      </dsp:txXfrm>
    </dsp:sp>
    <dsp:sp modelId="{DD851A30-A5F8-48D3-AA11-8CDCDD7142B0}">
      <dsp:nvSpPr>
        <dsp:cNvPr id="0" name=""/>
        <dsp:cNvSpPr/>
      </dsp:nvSpPr>
      <dsp:spPr>
        <a:xfrm>
          <a:off x="859403" y="1758180"/>
          <a:ext cx="1702929" cy="837693"/>
        </a:xfrm>
        <a:prstGeom prst="rect">
          <a:avLst/>
        </a:prstGeom>
        <a:solidFill>
          <a:srgbClr val="0A5271"/>
        </a:solidFill>
        <a:ln w="127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050" b="1" i="0" kern="1200" dirty="0">
              <a:solidFill>
                <a:srgbClr val="FFFFFF"/>
              </a:solidFill>
            </a:rPr>
            <a:t>Politik og Jura</a:t>
          </a:r>
        </a:p>
      </dsp:txBody>
      <dsp:txXfrm>
        <a:off x="859403" y="1758180"/>
        <a:ext cx="1702929" cy="837693"/>
      </dsp:txXfrm>
    </dsp:sp>
    <dsp:sp modelId="{A6D11AA8-F8E4-47F5-ADD9-703521F869DD}">
      <dsp:nvSpPr>
        <dsp:cNvPr id="0" name=""/>
        <dsp:cNvSpPr/>
      </dsp:nvSpPr>
      <dsp:spPr>
        <a:xfrm>
          <a:off x="4865698" y="1750007"/>
          <a:ext cx="1830830" cy="856810"/>
        </a:xfrm>
        <a:prstGeom prst="rect">
          <a:avLst/>
        </a:prstGeom>
        <a:solidFill>
          <a:srgbClr val="0A5271"/>
        </a:solidFill>
        <a:ln w="12700" cap="flat" cmpd="sng" algn="ctr">
          <a:solidFill>
            <a:srgbClr val="080808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050" b="1" kern="1200" dirty="0">
              <a:solidFill>
                <a:srgbClr val="FFFFFF"/>
              </a:solidFill>
            </a:rPr>
            <a:t>HR og Strategi</a:t>
          </a: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000" b="0" kern="1200" dirty="0">
              <a:solidFill>
                <a:srgbClr val="FFFFFF"/>
              </a:solidFill>
            </a:rPr>
            <a:t>Afdelingsleder</a:t>
          </a: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000" b="0" kern="1200" dirty="0">
              <a:solidFill>
                <a:srgbClr val="FFFFFF"/>
              </a:solidFill>
            </a:rPr>
            <a:t>Louise Sølvberg Dalsgaard</a:t>
          </a:r>
        </a:p>
      </dsp:txBody>
      <dsp:txXfrm>
        <a:off x="4865698" y="1750007"/>
        <a:ext cx="1830830" cy="85681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CEA14F-A38C-470E-90E5-D6A1961B45B4}">
      <dsp:nvSpPr>
        <dsp:cNvPr id="0" name=""/>
        <dsp:cNvSpPr/>
      </dsp:nvSpPr>
      <dsp:spPr>
        <a:xfrm>
          <a:off x="4212468" y="2152956"/>
          <a:ext cx="2213615" cy="7937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86424"/>
              </a:lnTo>
              <a:lnTo>
                <a:pt x="2213615" y="586424"/>
              </a:lnTo>
              <a:lnTo>
                <a:pt x="2213615" y="79375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1BAAAD0-7B74-4CFE-B5CC-2C2E386FAB5D}">
      <dsp:nvSpPr>
        <dsp:cNvPr id="0" name=""/>
        <dsp:cNvSpPr/>
      </dsp:nvSpPr>
      <dsp:spPr>
        <a:xfrm>
          <a:off x="2006283" y="2152956"/>
          <a:ext cx="2206184" cy="793757"/>
        </a:xfrm>
        <a:custGeom>
          <a:avLst/>
          <a:gdLst/>
          <a:ahLst/>
          <a:cxnLst/>
          <a:rect l="0" t="0" r="0" b="0"/>
          <a:pathLst>
            <a:path>
              <a:moveTo>
                <a:pt x="2206184" y="0"/>
              </a:moveTo>
              <a:lnTo>
                <a:pt x="2206184" y="586424"/>
              </a:lnTo>
              <a:lnTo>
                <a:pt x="0" y="586424"/>
              </a:lnTo>
              <a:lnTo>
                <a:pt x="0" y="79375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785933-4B61-42F1-9E7F-9B56FE205DAE}">
      <dsp:nvSpPr>
        <dsp:cNvPr id="0" name=""/>
        <dsp:cNvSpPr/>
      </dsp:nvSpPr>
      <dsp:spPr>
        <a:xfrm>
          <a:off x="2314487" y="788936"/>
          <a:ext cx="3795960" cy="1364020"/>
        </a:xfrm>
        <a:prstGeom prst="rect">
          <a:avLst/>
        </a:prstGeom>
        <a:solidFill>
          <a:srgbClr val="0A5271"/>
        </a:solidFill>
        <a:ln w="12700" cap="flat" cmpd="sng" algn="ctr">
          <a:solidFill>
            <a:srgbClr val="080808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br>
            <a:rPr lang="da-DK" sz="1000" b="1" kern="1200" dirty="0">
              <a:solidFill>
                <a:srgbClr val="FFFFFF"/>
              </a:solidFill>
            </a:rPr>
          </a:br>
          <a:r>
            <a:rPr lang="da-DK" sz="1000" b="1" kern="1200" dirty="0">
              <a:solidFill>
                <a:srgbClr val="FFFFFF"/>
              </a:solidFill>
            </a:rPr>
            <a:t>Centerchef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000" b="0" kern="1200" dirty="0">
              <a:solidFill>
                <a:srgbClr val="FFFFFF"/>
              </a:solidFill>
            </a:rPr>
            <a:t>Mette Viksø-Nielsen</a:t>
          </a:r>
          <a:br>
            <a:rPr lang="da-DK" sz="1000" b="0" kern="1200" dirty="0">
              <a:solidFill>
                <a:srgbClr val="FFFFFF"/>
              </a:solidFill>
            </a:rPr>
          </a:br>
          <a:endParaRPr lang="da-DK" sz="1000" b="0" kern="1200" dirty="0">
            <a:solidFill>
              <a:srgbClr val="FFFFFF"/>
            </a:solidFill>
          </a:endParaRPr>
        </a:p>
      </dsp:txBody>
      <dsp:txXfrm>
        <a:off x="2314487" y="788936"/>
        <a:ext cx="3795960" cy="1364020"/>
      </dsp:txXfrm>
    </dsp:sp>
    <dsp:sp modelId="{2EA46D44-6044-4FF8-A297-443C142E3825}">
      <dsp:nvSpPr>
        <dsp:cNvPr id="0" name=""/>
        <dsp:cNvSpPr/>
      </dsp:nvSpPr>
      <dsp:spPr>
        <a:xfrm>
          <a:off x="5446" y="2946713"/>
          <a:ext cx="4001673" cy="1326167"/>
        </a:xfrm>
        <a:prstGeom prst="rect">
          <a:avLst/>
        </a:prstGeom>
        <a:solidFill>
          <a:srgbClr val="0A5271"/>
        </a:solidFill>
        <a:ln w="12700" cap="flat" cmpd="sng" algn="ctr">
          <a:solidFill>
            <a:srgbClr val="080808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000" b="1" kern="1200" dirty="0">
              <a:solidFill>
                <a:srgbClr val="FFFFFF"/>
              </a:solidFill>
            </a:rPr>
            <a:t>Budget og Udbud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000" b="0" kern="1200" dirty="0">
              <a:solidFill>
                <a:srgbClr val="FFFFFF"/>
              </a:solidFill>
            </a:rPr>
            <a:t>Afdelingsleder</a:t>
          </a:r>
          <a:br>
            <a:rPr lang="da-DK" sz="1000" b="0" kern="1200" dirty="0">
              <a:solidFill>
                <a:srgbClr val="FFFFFF"/>
              </a:solidFill>
            </a:rPr>
          </a:br>
          <a:r>
            <a:rPr lang="da-DK" sz="1000" b="0" kern="1200" dirty="0">
              <a:solidFill>
                <a:srgbClr val="FFFFFF"/>
              </a:solidFill>
            </a:rPr>
            <a:t>Christian Skov Hansen</a:t>
          </a:r>
        </a:p>
      </dsp:txBody>
      <dsp:txXfrm>
        <a:off x="5446" y="2946713"/>
        <a:ext cx="4001673" cy="1326167"/>
      </dsp:txXfrm>
    </dsp:sp>
    <dsp:sp modelId="{542AFA70-6F84-4FB9-A695-00E88A59C849}">
      <dsp:nvSpPr>
        <dsp:cNvPr id="0" name=""/>
        <dsp:cNvSpPr/>
      </dsp:nvSpPr>
      <dsp:spPr>
        <a:xfrm>
          <a:off x="4427231" y="2946713"/>
          <a:ext cx="3997704" cy="1327934"/>
        </a:xfrm>
        <a:prstGeom prst="rect">
          <a:avLst/>
        </a:prstGeom>
        <a:solidFill>
          <a:srgbClr val="0A5271"/>
        </a:solidFill>
        <a:ln w="12700" cap="flat" cmpd="sng" algn="ctr">
          <a:solidFill>
            <a:srgbClr val="080808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050" b="1" kern="1200" dirty="0">
              <a:solidFill>
                <a:srgbClr val="FFFFFF"/>
              </a:solidFill>
            </a:rPr>
            <a:t>Regnskab og Løn</a:t>
          </a: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050" b="0" kern="1200" dirty="0">
              <a:solidFill>
                <a:srgbClr val="FFFFFF"/>
              </a:solidFill>
            </a:rPr>
            <a:t>Afdelingsleder</a:t>
          </a:r>
          <a:br>
            <a:rPr lang="da-DK" sz="1050" b="0" kern="1200" dirty="0">
              <a:solidFill>
                <a:srgbClr val="FFFFFF"/>
              </a:solidFill>
            </a:rPr>
          </a:br>
          <a:r>
            <a:rPr lang="da-DK" sz="1050" b="0" kern="1200" dirty="0">
              <a:solidFill>
                <a:srgbClr val="FFFFFF"/>
              </a:solidFill>
            </a:rPr>
            <a:t>Peder Nordstrand Hindborg</a:t>
          </a:r>
        </a:p>
      </dsp:txBody>
      <dsp:txXfrm>
        <a:off x="4427231" y="2946713"/>
        <a:ext cx="3997704" cy="132793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3EA699-50B3-4F4C-92D5-B4F64A859D37}">
      <dsp:nvSpPr>
        <dsp:cNvPr id="0" name=""/>
        <dsp:cNvSpPr/>
      </dsp:nvSpPr>
      <dsp:spPr>
        <a:xfrm>
          <a:off x="3423206" y="645534"/>
          <a:ext cx="400521" cy="298634"/>
        </a:xfrm>
        <a:custGeom>
          <a:avLst/>
          <a:gdLst/>
          <a:ahLst/>
          <a:cxnLst/>
          <a:rect l="0" t="0" r="0" b="0"/>
          <a:pathLst>
            <a:path>
              <a:moveTo>
                <a:pt x="400521" y="0"/>
              </a:moveTo>
              <a:lnTo>
                <a:pt x="400521" y="298634"/>
              </a:lnTo>
              <a:lnTo>
                <a:pt x="0" y="298634"/>
              </a:lnTo>
            </a:path>
          </a:pathLst>
        </a:custGeom>
        <a:noFill/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E08471-91E8-43EA-96F4-B1EB79E04E09}">
      <dsp:nvSpPr>
        <dsp:cNvPr id="0" name=""/>
        <dsp:cNvSpPr/>
      </dsp:nvSpPr>
      <dsp:spPr>
        <a:xfrm>
          <a:off x="6969718" y="2242791"/>
          <a:ext cx="91440" cy="155968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559687"/>
              </a:lnTo>
              <a:lnTo>
                <a:pt x="68410" y="155968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E98296A-2FDE-456E-AC2A-92A4134D8B09}">
      <dsp:nvSpPr>
        <dsp:cNvPr id="0" name=""/>
        <dsp:cNvSpPr/>
      </dsp:nvSpPr>
      <dsp:spPr>
        <a:xfrm>
          <a:off x="6969718" y="2242791"/>
          <a:ext cx="91440" cy="95764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957649"/>
              </a:lnTo>
              <a:lnTo>
                <a:pt x="68410" y="95764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E6B037-3F74-4DD8-8E4C-0CE3C1A4FFD1}">
      <dsp:nvSpPr>
        <dsp:cNvPr id="0" name=""/>
        <dsp:cNvSpPr/>
      </dsp:nvSpPr>
      <dsp:spPr>
        <a:xfrm>
          <a:off x="6969718" y="2242791"/>
          <a:ext cx="91440" cy="39206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92065"/>
              </a:lnTo>
              <a:lnTo>
                <a:pt x="68410" y="39206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735454A-D90F-4A40-ADBE-86463862626B}">
      <dsp:nvSpPr>
        <dsp:cNvPr id="0" name=""/>
        <dsp:cNvSpPr/>
      </dsp:nvSpPr>
      <dsp:spPr>
        <a:xfrm>
          <a:off x="3823727" y="645534"/>
          <a:ext cx="3581134" cy="8714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87806"/>
              </a:lnTo>
              <a:lnTo>
                <a:pt x="3581134" y="787806"/>
              </a:lnTo>
              <a:lnTo>
                <a:pt x="3581134" y="87144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7F0278C-AC53-4125-AD92-81035B5F316F}">
      <dsp:nvSpPr>
        <dsp:cNvPr id="0" name=""/>
        <dsp:cNvSpPr/>
      </dsp:nvSpPr>
      <dsp:spPr>
        <a:xfrm>
          <a:off x="3823727" y="645534"/>
          <a:ext cx="2379221" cy="8698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86217"/>
              </a:lnTo>
              <a:lnTo>
                <a:pt x="2379221" y="786217"/>
              </a:lnTo>
              <a:lnTo>
                <a:pt x="2379221" y="86986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CD853D-C46C-401B-8E89-33738028D1CF}">
      <dsp:nvSpPr>
        <dsp:cNvPr id="0" name=""/>
        <dsp:cNvSpPr/>
      </dsp:nvSpPr>
      <dsp:spPr>
        <a:xfrm>
          <a:off x="3823727" y="645534"/>
          <a:ext cx="1325637" cy="8714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87806"/>
              </a:lnTo>
              <a:lnTo>
                <a:pt x="1325637" y="787806"/>
              </a:lnTo>
              <a:lnTo>
                <a:pt x="1325637" y="871449"/>
              </a:lnTo>
            </a:path>
          </a:pathLst>
        </a:custGeom>
        <a:noFill/>
        <a:ln w="12700" cap="flat" cmpd="sng" algn="ctr">
          <a:solidFill>
            <a:srgbClr val="080808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3010D8-DBAE-46BD-9B23-2461155578EF}">
      <dsp:nvSpPr>
        <dsp:cNvPr id="0" name=""/>
        <dsp:cNvSpPr/>
      </dsp:nvSpPr>
      <dsp:spPr>
        <a:xfrm>
          <a:off x="3823727" y="645534"/>
          <a:ext cx="248785" cy="8701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86524"/>
              </a:lnTo>
              <a:lnTo>
                <a:pt x="248785" y="786524"/>
              </a:lnTo>
              <a:lnTo>
                <a:pt x="248785" y="870166"/>
              </a:lnTo>
            </a:path>
          </a:pathLst>
        </a:custGeom>
        <a:noFill/>
        <a:ln w="12700" cap="flat" cmpd="sng" algn="ctr">
          <a:solidFill>
            <a:srgbClr val="080808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93E1F0-7364-490D-A999-47D2E3459F9A}">
      <dsp:nvSpPr>
        <dsp:cNvPr id="0" name=""/>
        <dsp:cNvSpPr/>
      </dsp:nvSpPr>
      <dsp:spPr>
        <a:xfrm>
          <a:off x="3031232" y="645534"/>
          <a:ext cx="792494" cy="870166"/>
        </a:xfrm>
        <a:custGeom>
          <a:avLst/>
          <a:gdLst/>
          <a:ahLst/>
          <a:cxnLst/>
          <a:rect l="0" t="0" r="0" b="0"/>
          <a:pathLst>
            <a:path>
              <a:moveTo>
                <a:pt x="792494" y="0"/>
              </a:moveTo>
              <a:lnTo>
                <a:pt x="792494" y="786524"/>
              </a:lnTo>
              <a:lnTo>
                <a:pt x="0" y="786524"/>
              </a:lnTo>
              <a:lnTo>
                <a:pt x="0" y="870166"/>
              </a:lnTo>
            </a:path>
          </a:pathLst>
        </a:custGeom>
        <a:noFill/>
        <a:ln w="12700" cap="flat" cmpd="sng" algn="ctr">
          <a:solidFill>
            <a:srgbClr val="080808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51E6E3-35E7-48CB-89ED-13F2E003A1E9}">
      <dsp:nvSpPr>
        <dsp:cNvPr id="0" name=""/>
        <dsp:cNvSpPr/>
      </dsp:nvSpPr>
      <dsp:spPr>
        <a:xfrm>
          <a:off x="1781001" y="645534"/>
          <a:ext cx="2042726" cy="870166"/>
        </a:xfrm>
        <a:custGeom>
          <a:avLst/>
          <a:gdLst/>
          <a:ahLst/>
          <a:cxnLst/>
          <a:rect l="0" t="0" r="0" b="0"/>
          <a:pathLst>
            <a:path>
              <a:moveTo>
                <a:pt x="2042726" y="0"/>
              </a:moveTo>
              <a:lnTo>
                <a:pt x="2042726" y="786524"/>
              </a:lnTo>
              <a:lnTo>
                <a:pt x="0" y="786524"/>
              </a:lnTo>
              <a:lnTo>
                <a:pt x="0" y="870166"/>
              </a:lnTo>
            </a:path>
          </a:pathLst>
        </a:custGeom>
        <a:noFill/>
        <a:ln w="9525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6F090BB-D12F-4DFF-977C-2D36813E4557}">
      <dsp:nvSpPr>
        <dsp:cNvPr id="0" name=""/>
        <dsp:cNvSpPr/>
      </dsp:nvSpPr>
      <dsp:spPr>
        <a:xfrm>
          <a:off x="610517" y="645534"/>
          <a:ext cx="3213210" cy="870166"/>
        </a:xfrm>
        <a:custGeom>
          <a:avLst/>
          <a:gdLst/>
          <a:ahLst/>
          <a:cxnLst/>
          <a:rect l="0" t="0" r="0" b="0"/>
          <a:pathLst>
            <a:path>
              <a:moveTo>
                <a:pt x="3213210" y="0"/>
              </a:moveTo>
              <a:lnTo>
                <a:pt x="3213210" y="786524"/>
              </a:lnTo>
              <a:lnTo>
                <a:pt x="0" y="786524"/>
              </a:lnTo>
              <a:lnTo>
                <a:pt x="0" y="870166"/>
              </a:lnTo>
            </a:path>
          </a:pathLst>
        </a:custGeom>
        <a:noFill/>
        <a:ln w="9525" cap="flat" cmpd="sng" algn="ctr">
          <a:solidFill>
            <a:srgbClr val="080808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785933-4B61-42F1-9E7F-9B56FE205DAE}">
      <dsp:nvSpPr>
        <dsp:cNvPr id="0" name=""/>
        <dsp:cNvSpPr/>
      </dsp:nvSpPr>
      <dsp:spPr>
        <a:xfrm>
          <a:off x="3172545" y="0"/>
          <a:ext cx="1302364" cy="645534"/>
        </a:xfrm>
        <a:prstGeom prst="rect">
          <a:avLst/>
        </a:prstGeom>
        <a:solidFill>
          <a:srgbClr val="0A5271"/>
        </a:solidFill>
        <a:ln w="12700" cap="flat" cmpd="sng" algn="ctr">
          <a:solidFill>
            <a:srgbClr val="080808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800" b="1" kern="1200" dirty="0">
            <a:solidFill>
              <a:srgbClr val="FFFFFF"/>
            </a:solidFill>
          </a:endParaRP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800" b="1" kern="1200" dirty="0">
              <a:solidFill>
                <a:srgbClr val="FFFFFF"/>
              </a:solidFill>
            </a:rPr>
            <a:t>Sundhed, Forebyggelse og Ældre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800" b="0" kern="1200" dirty="0">
              <a:solidFill>
                <a:srgbClr val="FFFFFF"/>
              </a:solidFill>
            </a:rPr>
            <a:t>Centerchef 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800" b="0" kern="1200" dirty="0">
              <a:solidFill>
                <a:srgbClr val="FFFFFF"/>
              </a:solidFill>
            </a:rPr>
            <a:t>Charlotte Bidsted</a:t>
          </a:r>
          <a:br>
            <a:rPr lang="da-DK" sz="800" b="0" kern="1200" dirty="0">
              <a:solidFill>
                <a:srgbClr val="FFFFFF"/>
              </a:solidFill>
            </a:rPr>
          </a:br>
          <a:endParaRPr lang="da-DK" sz="800" b="0" kern="1200" dirty="0">
            <a:solidFill>
              <a:srgbClr val="FFFFFF"/>
            </a:solidFill>
          </a:endParaRPr>
        </a:p>
      </dsp:txBody>
      <dsp:txXfrm>
        <a:off x="3172545" y="0"/>
        <a:ext cx="1302364" cy="645534"/>
      </dsp:txXfrm>
    </dsp:sp>
    <dsp:sp modelId="{55E2BE44-7BFD-459D-B2DB-884C0BD76BF0}">
      <dsp:nvSpPr>
        <dsp:cNvPr id="0" name=""/>
        <dsp:cNvSpPr/>
      </dsp:nvSpPr>
      <dsp:spPr>
        <a:xfrm>
          <a:off x="174415" y="1515701"/>
          <a:ext cx="872202" cy="722310"/>
        </a:xfrm>
        <a:prstGeom prst="rect">
          <a:avLst/>
        </a:prstGeom>
        <a:solidFill>
          <a:srgbClr val="0A5271"/>
        </a:solidFill>
        <a:ln w="12700" cap="flat" cmpd="sng" algn="ctr">
          <a:solidFill>
            <a:srgbClr val="080808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800" b="1" kern="1200" dirty="0">
              <a:solidFill>
                <a:srgbClr val="FFFFFF"/>
              </a:solidFill>
            </a:rPr>
            <a:t>Døgnplejen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800" b="0" kern="1200" dirty="0">
              <a:solidFill>
                <a:srgbClr val="FFFFFF"/>
              </a:solidFill>
            </a:rPr>
            <a:t>Leder</a:t>
          </a:r>
          <a:br>
            <a:rPr lang="da-DK" sz="800" b="0" kern="1200" dirty="0">
              <a:solidFill>
                <a:srgbClr val="FFFFFF"/>
              </a:solidFill>
            </a:rPr>
          </a:br>
          <a:r>
            <a:rPr lang="da-DK" sz="800" b="0" kern="1200" dirty="0">
              <a:solidFill>
                <a:srgbClr val="FFFFFF"/>
              </a:solidFill>
            </a:rPr>
            <a:t>Karina Buhl</a:t>
          </a:r>
        </a:p>
      </dsp:txBody>
      <dsp:txXfrm>
        <a:off x="174415" y="1515701"/>
        <a:ext cx="872202" cy="722310"/>
      </dsp:txXfrm>
    </dsp:sp>
    <dsp:sp modelId="{847DEDBA-D2BE-45EA-B973-F0498C985BF9}">
      <dsp:nvSpPr>
        <dsp:cNvPr id="0" name=""/>
        <dsp:cNvSpPr/>
      </dsp:nvSpPr>
      <dsp:spPr>
        <a:xfrm>
          <a:off x="1178845" y="1515701"/>
          <a:ext cx="1204311" cy="722310"/>
        </a:xfrm>
        <a:prstGeom prst="rect">
          <a:avLst/>
        </a:prstGeom>
        <a:solidFill>
          <a:srgbClr val="0A5271"/>
        </a:solidFill>
        <a:ln w="12700" cap="flat" cmpd="sng" algn="ctr">
          <a:solidFill>
            <a:srgbClr val="080808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800" b="1" kern="1200" dirty="0">
              <a:solidFill>
                <a:srgbClr val="FFFFFF"/>
              </a:solidFill>
            </a:rPr>
            <a:t>Rehabilitering og de midlertidige pladser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800" b="0" kern="1200" dirty="0">
              <a:solidFill>
                <a:srgbClr val="FFFFFF"/>
              </a:solidFill>
            </a:rPr>
            <a:t>Leder</a:t>
          </a:r>
          <a:br>
            <a:rPr lang="da-DK" sz="800" b="0" kern="1200" dirty="0">
              <a:solidFill>
                <a:srgbClr val="FFFFFF"/>
              </a:solidFill>
            </a:rPr>
          </a:br>
          <a:r>
            <a:rPr lang="da-DK" sz="800" b="0" kern="1200" dirty="0">
              <a:solidFill>
                <a:srgbClr val="FFFFFF"/>
              </a:solidFill>
            </a:rPr>
            <a:t>Julie Lademark-Larsen</a:t>
          </a:r>
          <a:br>
            <a:rPr lang="da-DK" sz="800" b="0" kern="1200" dirty="0">
              <a:solidFill>
                <a:srgbClr val="FFFFFF"/>
              </a:solidFill>
            </a:rPr>
          </a:br>
          <a:endParaRPr lang="da-DK" sz="800" b="0" kern="1200" dirty="0">
            <a:solidFill>
              <a:srgbClr val="FFFFFF"/>
            </a:solidFill>
          </a:endParaRPr>
        </a:p>
      </dsp:txBody>
      <dsp:txXfrm>
        <a:off x="1178845" y="1515701"/>
        <a:ext cx="1204311" cy="722310"/>
      </dsp:txXfrm>
    </dsp:sp>
    <dsp:sp modelId="{BD004EA1-3358-4B44-963F-7112F1B85F33}">
      <dsp:nvSpPr>
        <dsp:cNvPr id="0" name=""/>
        <dsp:cNvSpPr/>
      </dsp:nvSpPr>
      <dsp:spPr>
        <a:xfrm>
          <a:off x="2594916" y="1515701"/>
          <a:ext cx="872632" cy="722310"/>
        </a:xfrm>
        <a:prstGeom prst="rect">
          <a:avLst/>
        </a:prstGeom>
        <a:solidFill>
          <a:srgbClr val="0A5271"/>
        </a:solidFill>
        <a:ln w="12700" cap="flat" cmpd="sng" algn="ctr">
          <a:solidFill>
            <a:srgbClr val="080808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800" b="1" kern="1200" dirty="0">
              <a:solidFill>
                <a:srgbClr val="FFFFFF"/>
              </a:solidFill>
            </a:rPr>
            <a:t>Forebyggelse og Træning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800" b="0" kern="1200" dirty="0">
              <a:solidFill>
                <a:srgbClr val="FFFFFF"/>
              </a:solidFill>
            </a:rPr>
            <a:t>Leder</a:t>
          </a:r>
          <a:br>
            <a:rPr lang="da-DK" sz="800" b="0" kern="1200" dirty="0">
              <a:solidFill>
                <a:srgbClr val="FFFFFF"/>
              </a:solidFill>
            </a:rPr>
          </a:br>
          <a:r>
            <a:rPr lang="da-DK" sz="800" b="0" kern="1200" dirty="0">
              <a:solidFill>
                <a:srgbClr val="FFFFFF"/>
              </a:solidFill>
            </a:rPr>
            <a:t>Niels Lund Jans</a:t>
          </a:r>
        </a:p>
      </dsp:txBody>
      <dsp:txXfrm>
        <a:off x="2594916" y="1515701"/>
        <a:ext cx="872632" cy="722310"/>
      </dsp:txXfrm>
    </dsp:sp>
    <dsp:sp modelId="{A79ACE72-5491-431E-8EAD-F666A0E07ED3}">
      <dsp:nvSpPr>
        <dsp:cNvPr id="0" name=""/>
        <dsp:cNvSpPr/>
      </dsp:nvSpPr>
      <dsp:spPr>
        <a:xfrm>
          <a:off x="3604221" y="1515701"/>
          <a:ext cx="936583" cy="722310"/>
        </a:xfrm>
        <a:prstGeom prst="rect">
          <a:avLst/>
        </a:prstGeom>
        <a:solidFill>
          <a:srgbClr val="0A5271"/>
        </a:solidFill>
        <a:ln w="12700" cap="flat" cmpd="sng" algn="ctr">
          <a:solidFill>
            <a:srgbClr val="080808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800" b="1" kern="1200" dirty="0">
              <a:solidFill>
                <a:srgbClr val="FFFFFF"/>
              </a:solidFill>
            </a:rPr>
            <a:t>Tandplejen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800" b="0" kern="1200" dirty="0">
              <a:solidFill>
                <a:srgbClr val="FFFFFF"/>
              </a:solidFill>
            </a:rPr>
            <a:t>Konstitueret overtandlæge</a:t>
          </a:r>
          <a:br>
            <a:rPr lang="da-DK" sz="800" b="0" kern="1200" dirty="0">
              <a:solidFill>
                <a:srgbClr val="FFFFFF"/>
              </a:solidFill>
            </a:rPr>
          </a:br>
          <a:r>
            <a:rPr lang="da-DK" sz="800" b="0" kern="1200" dirty="0">
              <a:solidFill>
                <a:srgbClr val="FFFFFF"/>
              </a:solidFill>
            </a:rPr>
            <a:t>Pia Wehner Hein</a:t>
          </a:r>
        </a:p>
      </dsp:txBody>
      <dsp:txXfrm>
        <a:off x="3604221" y="1515701"/>
        <a:ext cx="936583" cy="722310"/>
      </dsp:txXfrm>
    </dsp:sp>
    <dsp:sp modelId="{92542E41-5CD0-409A-A200-7814225CAC1C}">
      <dsp:nvSpPr>
        <dsp:cNvPr id="0" name=""/>
        <dsp:cNvSpPr/>
      </dsp:nvSpPr>
      <dsp:spPr>
        <a:xfrm>
          <a:off x="4700028" y="1516983"/>
          <a:ext cx="898673" cy="722310"/>
        </a:xfrm>
        <a:prstGeom prst="rect">
          <a:avLst/>
        </a:prstGeom>
        <a:solidFill>
          <a:srgbClr val="0A5271"/>
        </a:solidFill>
        <a:ln w="12700" cap="flat" cmpd="sng" algn="ctr">
          <a:solidFill>
            <a:srgbClr val="080808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800" b="1" kern="1200" dirty="0">
              <a:solidFill>
                <a:srgbClr val="FFFFFF"/>
              </a:solidFill>
            </a:rPr>
            <a:t>Sundhedsplejen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800" b="0" kern="1200" dirty="0">
              <a:solidFill>
                <a:srgbClr val="FFFFFF"/>
              </a:solidFill>
            </a:rPr>
            <a:t>Leder</a:t>
          </a:r>
          <a:br>
            <a:rPr lang="da-DK" sz="800" b="0" kern="1200" dirty="0">
              <a:solidFill>
                <a:srgbClr val="FFFFFF"/>
              </a:solidFill>
            </a:rPr>
          </a:br>
          <a:r>
            <a:rPr lang="da-DK" sz="800" b="0" kern="1200" dirty="0">
              <a:solidFill>
                <a:srgbClr val="FFFFFF"/>
              </a:solidFill>
            </a:rPr>
            <a:t>Bodil Marie Gjøl </a:t>
          </a:r>
        </a:p>
      </dsp:txBody>
      <dsp:txXfrm>
        <a:off x="4700028" y="1516983"/>
        <a:ext cx="898673" cy="722310"/>
      </dsp:txXfrm>
    </dsp:sp>
    <dsp:sp modelId="{167BE9AE-FE7C-4812-89FA-D296077F2438}">
      <dsp:nvSpPr>
        <dsp:cNvPr id="0" name=""/>
        <dsp:cNvSpPr/>
      </dsp:nvSpPr>
      <dsp:spPr>
        <a:xfrm>
          <a:off x="5702466" y="1515394"/>
          <a:ext cx="1000964" cy="722310"/>
        </a:xfrm>
        <a:prstGeom prst="rect">
          <a:avLst/>
        </a:prstGeom>
        <a:solidFill>
          <a:srgbClr val="0A5271"/>
        </a:solidFill>
        <a:ln w="12700" cap="flat" cmpd="sng" algn="ctr">
          <a:solidFill>
            <a:srgbClr val="080808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800" b="1" kern="120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Visitation og Hjælpemidler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800" b="0" kern="120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Afdelingsleder</a:t>
          </a:r>
          <a:br>
            <a:rPr lang="da-DK" sz="800" b="0" kern="120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</a:br>
          <a:r>
            <a:rPr lang="da-DK" sz="800" b="0" kern="120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Gitte Østergaard Larsen</a:t>
          </a:r>
        </a:p>
      </dsp:txBody>
      <dsp:txXfrm>
        <a:off x="5702466" y="1515394"/>
        <a:ext cx="1000964" cy="722310"/>
      </dsp:txXfrm>
    </dsp:sp>
    <dsp:sp modelId="{27B30942-E387-4E90-B62C-8328EBB0FE79}">
      <dsp:nvSpPr>
        <dsp:cNvPr id="0" name=""/>
        <dsp:cNvSpPr/>
      </dsp:nvSpPr>
      <dsp:spPr>
        <a:xfrm>
          <a:off x="6918082" y="1516983"/>
          <a:ext cx="973561" cy="725807"/>
        </a:xfrm>
        <a:prstGeom prst="rect">
          <a:avLst/>
        </a:prstGeom>
        <a:solidFill>
          <a:srgbClr val="0A5271"/>
        </a:solidFill>
        <a:ln w="12700" cap="flat" cmpd="sng" algn="ctr">
          <a:solidFill>
            <a:srgbClr val="080808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900" b="1" kern="120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Omsorgscentre</a:t>
          </a:r>
          <a:endParaRPr lang="da-DK" sz="900" b="0" kern="1200" dirty="0">
            <a:solidFill>
              <a:srgbClr val="FFFFFF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6918082" y="1516983"/>
        <a:ext cx="973561" cy="725807"/>
      </dsp:txXfrm>
    </dsp:sp>
    <dsp:sp modelId="{A6DD8494-B5D3-4028-8FAB-F61348E211BC}">
      <dsp:nvSpPr>
        <dsp:cNvPr id="0" name=""/>
        <dsp:cNvSpPr/>
      </dsp:nvSpPr>
      <dsp:spPr>
        <a:xfrm>
          <a:off x="7038128" y="2435707"/>
          <a:ext cx="1314799" cy="398298"/>
        </a:xfrm>
        <a:prstGeom prst="rect">
          <a:avLst/>
        </a:prstGeom>
        <a:solidFill>
          <a:srgbClr val="0A5271"/>
        </a:solidFill>
        <a:ln w="12700" cap="flat" cmpd="sng" algn="ctr">
          <a:solidFill>
            <a:srgbClr val="080808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800" b="1" kern="120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Nordhøj og De tre Ege</a:t>
          </a:r>
          <a:br>
            <a:rPr lang="da-DK" sz="800" b="1" kern="120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</a:br>
          <a:r>
            <a:rPr lang="da-DK" sz="800" b="0" kern="120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Centerleder Bettina Wiegaard</a:t>
          </a:r>
          <a:endParaRPr lang="da-DK" sz="800" b="1" kern="1200" dirty="0">
            <a:solidFill>
              <a:srgbClr val="FFFFFF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7038128" y="2435707"/>
        <a:ext cx="1314799" cy="398298"/>
      </dsp:txXfrm>
    </dsp:sp>
    <dsp:sp modelId="{EB5D70BB-8F95-45DF-96B0-1780AAA3AE3A}">
      <dsp:nvSpPr>
        <dsp:cNvPr id="0" name=""/>
        <dsp:cNvSpPr/>
      </dsp:nvSpPr>
      <dsp:spPr>
        <a:xfrm>
          <a:off x="7038128" y="3001291"/>
          <a:ext cx="1314799" cy="398298"/>
        </a:xfrm>
        <a:prstGeom prst="rect">
          <a:avLst/>
        </a:prstGeom>
        <a:solidFill>
          <a:srgbClr val="0A5271"/>
        </a:solidFill>
        <a:ln w="12700" cap="flat" cmpd="sng" algn="ctr">
          <a:solidFill>
            <a:srgbClr val="080808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800" b="1" kern="1200" dirty="0" err="1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Pedershave</a:t>
          </a:r>
          <a:br>
            <a:rPr lang="da-DK" sz="800" b="1" kern="120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</a:br>
          <a:r>
            <a:rPr lang="da-DK" sz="800" b="1" kern="120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C</a:t>
          </a:r>
          <a:r>
            <a:rPr lang="da-DK" sz="800" b="0" kern="120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enterleder Julie Kjellberg-Andersen</a:t>
          </a:r>
          <a:endParaRPr lang="da-DK" sz="800" b="1" kern="1200" dirty="0">
            <a:solidFill>
              <a:srgbClr val="FFFFFF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7038128" y="3001291"/>
        <a:ext cx="1314799" cy="398298"/>
      </dsp:txXfrm>
    </dsp:sp>
    <dsp:sp modelId="{FD60D137-77B1-448A-8088-4418B5CBE251}">
      <dsp:nvSpPr>
        <dsp:cNvPr id="0" name=""/>
        <dsp:cNvSpPr/>
      </dsp:nvSpPr>
      <dsp:spPr>
        <a:xfrm>
          <a:off x="7038128" y="3540958"/>
          <a:ext cx="1314799" cy="523041"/>
        </a:xfrm>
        <a:prstGeom prst="rect">
          <a:avLst/>
        </a:prstGeom>
        <a:solidFill>
          <a:srgbClr val="0A5271"/>
        </a:solidFill>
        <a:ln w="12700" cap="flat" cmpd="sng" algn="ctr">
          <a:solidFill>
            <a:srgbClr val="080808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800" b="1" kern="120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Tolleruphøj, Solgården og Daghjemmene</a:t>
          </a:r>
          <a:br>
            <a:rPr lang="da-DK" sz="800" b="1" kern="120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</a:br>
          <a:r>
            <a:rPr lang="da-DK" sz="800" b="0" kern="120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Centerleder Signe Welcher Nielsen</a:t>
          </a:r>
          <a:endParaRPr lang="da-DK" sz="800" b="1" kern="1200" dirty="0">
            <a:solidFill>
              <a:srgbClr val="FFFFFF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7038128" y="3540958"/>
        <a:ext cx="1314799" cy="523041"/>
      </dsp:txXfrm>
    </dsp:sp>
    <dsp:sp modelId="{DD851A30-A5F8-48D3-AA11-8CDCDD7142B0}">
      <dsp:nvSpPr>
        <dsp:cNvPr id="0" name=""/>
        <dsp:cNvSpPr/>
      </dsp:nvSpPr>
      <dsp:spPr>
        <a:xfrm>
          <a:off x="2300107" y="676868"/>
          <a:ext cx="1123098" cy="534600"/>
        </a:xfrm>
        <a:prstGeom prst="rect">
          <a:avLst/>
        </a:prstGeom>
        <a:solidFill>
          <a:srgbClr val="0A5271"/>
        </a:solidFill>
        <a:ln w="127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800" b="1" kern="1200" dirty="0">
              <a:solidFill>
                <a:srgbClr val="FFFFFF"/>
              </a:solidFill>
            </a:rPr>
            <a:t>Sundhed og Uddannelse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800" b="0" i="0" kern="1200" dirty="0">
              <a:solidFill>
                <a:srgbClr val="FFFFFF"/>
              </a:solidFill>
            </a:rPr>
            <a:t>Afdelingsleder </a:t>
          </a:r>
          <a:br>
            <a:rPr lang="da-DK" sz="800" b="0" i="0" kern="1200" dirty="0">
              <a:solidFill>
                <a:srgbClr val="FFFFFF"/>
              </a:solidFill>
            </a:rPr>
          </a:br>
          <a:r>
            <a:rPr lang="da-DK" sz="800" b="0" i="0" kern="1200" dirty="0">
              <a:solidFill>
                <a:srgbClr val="FFFFFF"/>
              </a:solidFill>
            </a:rPr>
            <a:t>Malene Kjærulff</a:t>
          </a:r>
        </a:p>
      </dsp:txBody>
      <dsp:txXfrm>
        <a:off x="2300107" y="676868"/>
        <a:ext cx="1123098" cy="53460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CB51C0-E238-43A5-91E3-1E2A4AE0BD5F}">
      <dsp:nvSpPr>
        <dsp:cNvPr id="0" name=""/>
        <dsp:cNvSpPr/>
      </dsp:nvSpPr>
      <dsp:spPr>
        <a:xfrm>
          <a:off x="2668916" y="988992"/>
          <a:ext cx="1468107" cy="184543"/>
        </a:xfrm>
        <a:custGeom>
          <a:avLst/>
          <a:gdLst/>
          <a:ahLst/>
          <a:cxnLst/>
          <a:rect l="0" t="0" r="0" b="0"/>
          <a:pathLst>
            <a:path>
              <a:moveTo>
                <a:pt x="1468107" y="0"/>
              </a:moveTo>
              <a:lnTo>
                <a:pt x="1468107" y="184543"/>
              </a:lnTo>
              <a:lnTo>
                <a:pt x="0" y="184543"/>
              </a:lnTo>
            </a:path>
          </a:pathLst>
        </a:custGeom>
        <a:noFill/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5ADD64-DB81-4763-AD60-15FEFD4903B2}">
      <dsp:nvSpPr>
        <dsp:cNvPr id="0" name=""/>
        <dsp:cNvSpPr/>
      </dsp:nvSpPr>
      <dsp:spPr>
        <a:xfrm>
          <a:off x="4876146" y="2112547"/>
          <a:ext cx="258912" cy="9501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50180"/>
              </a:lnTo>
              <a:lnTo>
                <a:pt x="258912" y="95018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705855D-6054-4C80-9076-E5BBBBE13334}">
      <dsp:nvSpPr>
        <dsp:cNvPr id="0" name=""/>
        <dsp:cNvSpPr/>
      </dsp:nvSpPr>
      <dsp:spPr>
        <a:xfrm>
          <a:off x="4876146" y="2112547"/>
          <a:ext cx="262299" cy="3099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9961"/>
              </a:lnTo>
              <a:lnTo>
                <a:pt x="262299" y="30996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9BE7EF2-5126-4255-8DC3-6591125385D1}">
      <dsp:nvSpPr>
        <dsp:cNvPr id="0" name=""/>
        <dsp:cNvSpPr/>
      </dsp:nvSpPr>
      <dsp:spPr>
        <a:xfrm>
          <a:off x="4137024" y="988992"/>
          <a:ext cx="1747122" cy="5807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42487"/>
              </a:lnTo>
              <a:lnTo>
                <a:pt x="1747122" y="542487"/>
              </a:lnTo>
              <a:lnTo>
                <a:pt x="1747122" y="58073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60EEB9-BAC6-4199-B451-3982BD49C83E}">
      <dsp:nvSpPr>
        <dsp:cNvPr id="0" name=""/>
        <dsp:cNvSpPr/>
      </dsp:nvSpPr>
      <dsp:spPr>
        <a:xfrm>
          <a:off x="1256540" y="2149462"/>
          <a:ext cx="305389" cy="2847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4725"/>
              </a:lnTo>
              <a:lnTo>
                <a:pt x="305389" y="28472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DC1CC6-0770-47D8-B25D-CC7BC2BB06F0}">
      <dsp:nvSpPr>
        <dsp:cNvPr id="0" name=""/>
        <dsp:cNvSpPr/>
      </dsp:nvSpPr>
      <dsp:spPr>
        <a:xfrm>
          <a:off x="1256540" y="2149462"/>
          <a:ext cx="343980" cy="26417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41795"/>
              </a:lnTo>
              <a:lnTo>
                <a:pt x="343980" y="264179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51586A-6791-4583-8DA5-699C3D56C9E5}">
      <dsp:nvSpPr>
        <dsp:cNvPr id="0" name=""/>
        <dsp:cNvSpPr/>
      </dsp:nvSpPr>
      <dsp:spPr>
        <a:xfrm>
          <a:off x="1256540" y="2149462"/>
          <a:ext cx="343980" cy="21807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80729"/>
              </a:lnTo>
              <a:lnTo>
                <a:pt x="343980" y="218072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616B11-36F4-45A3-AAA8-7FF0CDF0E503}">
      <dsp:nvSpPr>
        <dsp:cNvPr id="0" name=""/>
        <dsp:cNvSpPr/>
      </dsp:nvSpPr>
      <dsp:spPr>
        <a:xfrm>
          <a:off x="1256540" y="2149462"/>
          <a:ext cx="343980" cy="17003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00326"/>
              </a:lnTo>
              <a:lnTo>
                <a:pt x="343980" y="170032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C95A8D-CAB4-4AA3-8703-38AE4CD82D09}">
      <dsp:nvSpPr>
        <dsp:cNvPr id="0" name=""/>
        <dsp:cNvSpPr/>
      </dsp:nvSpPr>
      <dsp:spPr>
        <a:xfrm>
          <a:off x="1256540" y="2149462"/>
          <a:ext cx="322093" cy="7768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76860"/>
              </a:lnTo>
              <a:lnTo>
                <a:pt x="322093" y="77686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196BA0-7E1A-4B0B-A7C4-9367021BB7CD}">
      <dsp:nvSpPr>
        <dsp:cNvPr id="0" name=""/>
        <dsp:cNvSpPr/>
      </dsp:nvSpPr>
      <dsp:spPr>
        <a:xfrm>
          <a:off x="1256540" y="2149462"/>
          <a:ext cx="322093" cy="12436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43628"/>
              </a:lnTo>
              <a:lnTo>
                <a:pt x="322093" y="124362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B99DAF-1BC2-438E-8543-E346C695FE14}">
      <dsp:nvSpPr>
        <dsp:cNvPr id="0" name=""/>
        <dsp:cNvSpPr/>
      </dsp:nvSpPr>
      <dsp:spPr>
        <a:xfrm>
          <a:off x="2552540" y="988992"/>
          <a:ext cx="1584483" cy="580732"/>
        </a:xfrm>
        <a:custGeom>
          <a:avLst/>
          <a:gdLst/>
          <a:ahLst/>
          <a:cxnLst/>
          <a:rect l="0" t="0" r="0" b="0"/>
          <a:pathLst>
            <a:path>
              <a:moveTo>
                <a:pt x="1584483" y="0"/>
              </a:moveTo>
              <a:lnTo>
                <a:pt x="1584483" y="542487"/>
              </a:lnTo>
              <a:lnTo>
                <a:pt x="0" y="542487"/>
              </a:lnTo>
              <a:lnTo>
                <a:pt x="0" y="580732"/>
              </a:lnTo>
            </a:path>
          </a:pathLst>
        </a:custGeom>
        <a:noFill/>
        <a:ln w="25400" cap="flat" cmpd="sng" algn="ctr">
          <a:solidFill>
            <a:schemeClr val="accent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dsp:style>
    </dsp:sp>
    <dsp:sp modelId="{13DC1EF4-0A87-492D-B1EF-FB194E9675D3}">
      <dsp:nvSpPr>
        <dsp:cNvPr id="0" name=""/>
        <dsp:cNvSpPr/>
      </dsp:nvSpPr>
      <dsp:spPr>
        <a:xfrm>
          <a:off x="2981276" y="199008"/>
          <a:ext cx="2311494" cy="789984"/>
        </a:xfrm>
        <a:prstGeom prst="rect">
          <a:avLst/>
        </a:prstGeom>
        <a:solidFill>
          <a:srgbClr val="0A5271"/>
        </a:solidFill>
        <a:ln w="12700" cap="flat" cmpd="sng" algn="ctr">
          <a:solidFill>
            <a:srgbClr val="080808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200" b="1" kern="1200" dirty="0">
              <a:solidFill>
                <a:srgbClr val="FFFFFF"/>
              </a:solidFill>
            </a:rPr>
            <a:t>Familie og Rådgivning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900" b="0" kern="1200" dirty="0">
              <a:solidFill>
                <a:srgbClr val="FFFFFF"/>
              </a:solidFill>
            </a:rPr>
            <a:t>Centerchef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900" b="0" kern="1200" dirty="0">
              <a:solidFill>
                <a:srgbClr val="FFFFFF"/>
              </a:solidFill>
            </a:rPr>
            <a:t>Laila Lunddorf</a:t>
          </a:r>
        </a:p>
      </dsp:txBody>
      <dsp:txXfrm>
        <a:off x="2981276" y="199008"/>
        <a:ext cx="2311494" cy="789984"/>
      </dsp:txXfrm>
    </dsp:sp>
    <dsp:sp modelId="{F1B57746-BEBF-4EB9-BD8F-945838CE3456}">
      <dsp:nvSpPr>
        <dsp:cNvPr id="0" name=""/>
        <dsp:cNvSpPr/>
      </dsp:nvSpPr>
      <dsp:spPr>
        <a:xfrm>
          <a:off x="932540" y="1569724"/>
          <a:ext cx="3240000" cy="579737"/>
        </a:xfrm>
        <a:prstGeom prst="rect">
          <a:avLst/>
        </a:prstGeom>
        <a:solidFill>
          <a:srgbClr val="0A5271"/>
        </a:solidFill>
        <a:ln w="12700" cap="flat" cmpd="sng" algn="ctr">
          <a:solidFill>
            <a:srgbClr val="080808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900" b="1" kern="1200" dirty="0">
              <a:solidFill>
                <a:srgbClr val="FFFFFF"/>
              </a:solidFill>
            </a:rPr>
            <a:t>CFR</a:t>
          </a:r>
          <a:r>
            <a:rPr lang="da-DK" sz="900" kern="1200" dirty="0">
              <a:solidFill>
                <a:srgbClr val="FFFFFF"/>
              </a:solidFill>
            </a:rPr>
            <a:t> </a:t>
          </a:r>
          <a:r>
            <a:rPr lang="da-DK" sz="900" b="1" kern="1200" dirty="0">
              <a:solidFill>
                <a:srgbClr val="FFFFFF"/>
              </a:solidFill>
            </a:rPr>
            <a:t>Familieafdeling</a:t>
          </a:r>
          <a:br>
            <a:rPr lang="da-DK" sz="900" kern="1200" dirty="0">
              <a:solidFill>
                <a:srgbClr val="FFFFFF"/>
              </a:solidFill>
            </a:rPr>
          </a:br>
          <a:r>
            <a:rPr lang="da-DK" sz="900" kern="1200" dirty="0">
              <a:solidFill>
                <a:srgbClr val="FFFFFF"/>
              </a:solidFill>
            </a:rPr>
            <a:t>Afdelingsleder </a:t>
          </a:r>
          <a:br>
            <a:rPr lang="da-DK" sz="900" kern="1200" dirty="0">
              <a:solidFill>
                <a:srgbClr val="FFFFFF"/>
              </a:solidFill>
            </a:rPr>
          </a:br>
          <a:r>
            <a:rPr lang="da-DK" sz="900" kern="1200" dirty="0">
              <a:solidFill>
                <a:srgbClr val="FFFFFF"/>
              </a:solidFill>
            </a:rPr>
            <a:t>Marianne Marcussen</a:t>
          </a:r>
          <a:endParaRPr lang="da-DK" sz="900" b="0" kern="1200" dirty="0">
            <a:solidFill>
              <a:srgbClr val="FFFFFF"/>
            </a:solidFill>
            <a:latin typeface="+mn-lt"/>
          </a:endParaRPr>
        </a:p>
      </dsp:txBody>
      <dsp:txXfrm>
        <a:off x="932540" y="1569724"/>
        <a:ext cx="3240000" cy="579737"/>
      </dsp:txXfrm>
    </dsp:sp>
    <dsp:sp modelId="{685DAB8F-FCEF-4D12-BC88-33C1ED3F8EE8}">
      <dsp:nvSpPr>
        <dsp:cNvPr id="0" name=""/>
        <dsp:cNvSpPr/>
      </dsp:nvSpPr>
      <dsp:spPr>
        <a:xfrm>
          <a:off x="1578634" y="3191134"/>
          <a:ext cx="2160001" cy="403913"/>
        </a:xfrm>
        <a:prstGeom prst="rect">
          <a:avLst/>
        </a:prstGeom>
        <a:solidFill>
          <a:srgbClr val="0A5271"/>
        </a:solidFill>
        <a:ln w="3175" cap="flat" cmpd="sng" algn="ctr">
          <a:solidFill>
            <a:srgbClr val="080808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900" b="1" kern="1200">
              <a:solidFill>
                <a:srgbClr val="FFFFFF"/>
              </a:solidFill>
            </a:rPr>
            <a:t>CFR Myndighed</a:t>
          </a:r>
          <a:r>
            <a:rPr lang="da-DK" sz="600" b="1" kern="1200">
              <a:solidFill>
                <a:srgbClr val="FFFFFF"/>
              </a:solidFill>
            </a:rPr>
            <a:t> </a:t>
          </a:r>
          <a:r>
            <a:rPr lang="da-DK" sz="900" b="1" kern="1200">
              <a:solidFill>
                <a:srgbClr val="FFFFFF"/>
              </a:solidFill>
            </a:rPr>
            <a:t>Slangerup</a:t>
          </a:r>
          <a:br>
            <a:rPr lang="da-DK" sz="600" b="1" kern="1200">
              <a:solidFill>
                <a:srgbClr val="FFFFFF"/>
              </a:solidFill>
            </a:rPr>
          </a:br>
          <a:r>
            <a:rPr lang="da-DK" sz="800" b="0" kern="1200">
              <a:solidFill>
                <a:srgbClr val="FFFFFF"/>
              </a:solidFill>
            </a:rPr>
            <a:t>Teamleder</a:t>
          </a:r>
          <a:br>
            <a:rPr lang="da-DK" sz="800" b="0" kern="1200">
              <a:solidFill>
                <a:srgbClr val="FFFFFF"/>
              </a:solidFill>
            </a:rPr>
          </a:br>
          <a:r>
            <a:rPr lang="da-DK" sz="800" b="0" kern="1200">
              <a:solidFill>
                <a:srgbClr val="FFFFFF"/>
              </a:solidFill>
            </a:rPr>
            <a:t>Sascha S. Egesø</a:t>
          </a:r>
          <a:endParaRPr lang="da-DK" sz="600" b="1" kern="1200" dirty="0">
            <a:solidFill>
              <a:srgbClr val="FFFFFF"/>
            </a:solidFill>
          </a:endParaRPr>
        </a:p>
      </dsp:txBody>
      <dsp:txXfrm>
        <a:off x="1578634" y="3191134"/>
        <a:ext cx="2160001" cy="403913"/>
      </dsp:txXfrm>
    </dsp:sp>
    <dsp:sp modelId="{A997F659-761A-4304-BBB4-575BC97CDA49}">
      <dsp:nvSpPr>
        <dsp:cNvPr id="0" name=""/>
        <dsp:cNvSpPr/>
      </dsp:nvSpPr>
      <dsp:spPr>
        <a:xfrm>
          <a:off x="1578634" y="2731458"/>
          <a:ext cx="2160001" cy="389729"/>
        </a:xfrm>
        <a:prstGeom prst="rect">
          <a:avLst/>
        </a:prstGeom>
        <a:solidFill>
          <a:srgbClr val="0A5271"/>
        </a:solidFill>
        <a:ln w="3175" cap="flat" cmpd="sng" algn="ctr">
          <a:solidFill>
            <a:srgbClr val="080808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900" b="1" kern="1200" dirty="0">
              <a:solidFill>
                <a:srgbClr val="FFFFFF"/>
              </a:solidFill>
            </a:rPr>
            <a:t>CFR Myndighed Hornsherred</a:t>
          </a:r>
          <a:br>
            <a:rPr lang="da-DK" sz="900" b="1" kern="1200" dirty="0">
              <a:solidFill>
                <a:srgbClr val="FFFFFF"/>
              </a:solidFill>
            </a:rPr>
          </a:br>
          <a:r>
            <a:rPr lang="da-DK" sz="800" b="0" kern="1200" dirty="0">
              <a:solidFill>
                <a:srgbClr val="FFFFFF"/>
              </a:solidFill>
            </a:rPr>
            <a:t>Teamleder</a:t>
          </a:r>
          <a:br>
            <a:rPr lang="da-DK" sz="800" b="0" kern="1200" dirty="0">
              <a:solidFill>
                <a:srgbClr val="FFFFFF"/>
              </a:solidFill>
            </a:rPr>
          </a:br>
          <a:r>
            <a:rPr lang="da-DK" sz="800" b="0" kern="1200" dirty="0">
              <a:solidFill>
                <a:srgbClr val="FFFFFF"/>
              </a:solidFill>
            </a:rPr>
            <a:t>Sanne </a:t>
          </a:r>
          <a:r>
            <a:rPr lang="da-DK" sz="800" b="0" kern="1200" dirty="0" err="1">
              <a:solidFill>
                <a:srgbClr val="FFFFFF"/>
              </a:solidFill>
            </a:rPr>
            <a:t>Canzanella-Rantanen</a:t>
          </a:r>
          <a:endParaRPr lang="da-DK" sz="900" b="1" kern="1200" dirty="0">
            <a:solidFill>
              <a:srgbClr val="FFFFFF"/>
            </a:solidFill>
          </a:endParaRPr>
        </a:p>
      </dsp:txBody>
      <dsp:txXfrm>
        <a:off x="1578634" y="2731458"/>
        <a:ext cx="2160001" cy="389729"/>
      </dsp:txXfrm>
    </dsp:sp>
    <dsp:sp modelId="{E2986E05-9758-4C62-8A4D-AFAE0D573DFB}">
      <dsp:nvSpPr>
        <dsp:cNvPr id="0" name=""/>
        <dsp:cNvSpPr/>
      </dsp:nvSpPr>
      <dsp:spPr>
        <a:xfrm>
          <a:off x="1600521" y="3647832"/>
          <a:ext cx="2160001" cy="403913"/>
        </a:xfrm>
        <a:prstGeom prst="rect">
          <a:avLst/>
        </a:prstGeom>
        <a:solidFill>
          <a:srgbClr val="0A5271"/>
        </a:solidFill>
        <a:ln w="3175" cap="flat" cmpd="sng" algn="ctr">
          <a:solidFill>
            <a:srgbClr val="080808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900" b="1" kern="1200" dirty="0">
              <a:solidFill>
                <a:srgbClr val="FFFFFF"/>
              </a:solidFill>
            </a:rPr>
            <a:t>CFR Myndighed Styrket modtagelse</a:t>
          </a:r>
          <a:br>
            <a:rPr lang="da-DK" sz="900" b="1" kern="1200" dirty="0">
              <a:solidFill>
                <a:srgbClr val="FFFFFF"/>
              </a:solidFill>
            </a:rPr>
          </a:br>
          <a:r>
            <a:rPr lang="da-DK" sz="900" b="0" kern="1200" dirty="0">
              <a:solidFill>
                <a:srgbClr val="FFFFFF"/>
              </a:solidFill>
            </a:rPr>
            <a:t>Teamleder</a:t>
          </a:r>
          <a:br>
            <a:rPr lang="da-DK" sz="900" b="0" kern="1200" dirty="0">
              <a:solidFill>
                <a:srgbClr val="FFFFFF"/>
              </a:solidFill>
            </a:rPr>
          </a:br>
          <a:r>
            <a:rPr lang="da-DK" sz="900" kern="1200" dirty="0">
              <a:solidFill>
                <a:srgbClr val="FFFFFF"/>
              </a:solidFill>
            </a:rPr>
            <a:t>Marianne Ørtoft Imer</a:t>
          </a:r>
          <a:endParaRPr lang="da-DK" sz="1000" b="1" kern="1200" dirty="0">
            <a:solidFill>
              <a:srgbClr val="FFFFFF"/>
            </a:solidFill>
          </a:endParaRPr>
        </a:p>
      </dsp:txBody>
      <dsp:txXfrm>
        <a:off x="1600521" y="3647832"/>
        <a:ext cx="2160001" cy="403913"/>
      </dsp:txXfrm>
    </dsp:sp>
    <dsp:sp modelId="{7C94424D-2190-40BA-BB20-E0EB9812AEA1}">
      <dsp:nvSpPr>
        <dsp:cNvPr id="0" name=""/>
        <dsp:cNvSpPr/>
      </dsp:nvSpPr>
      <dsp:spPr>
        <a:xfrm>
          <a:off x="1600521" y="4128235"/>
          <a:ext cx="2160001" cy="403913"/>
        </a:xfrm>
        <a:prstGeom prst="rect">
          <a:avLst/>
        </a:prstGeom>
        <a:solidFill>
          <a:srgbClr val="0A5271"/>
        </a:solidFill>
        <a:ln w="3175" cap="flat" cmpd="sng" algn="ctr">
          <a:solidFill>
            <a:srgbClr val="080808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900" b="1" kern="1200" dirty="0">
              <a:solidFill>
                <a:srgbClr val="FFFFFF"/>
              </a:solidFill>
            </a:rPr>
            <a:t>CFR Udfører Børneteam</a:t>
          </a:r>
          <a:br>
            <a:rPr lang="da-DK" sz="900" b="1" kern="1200" dirty="0">
              <a:solidFill>
                <a:srgbClr val="FFFFFF"/>
              </a:solidFill>
            </a:rPr>
          </a:br>
          <a:r>
            <a:rPr lang="da-DK" sz="900" b="0" kern="1200" dirty="0">
              <a:solidFill>
                <a:srgbClr val="FFFFFF"/>
              </a:solidFill>
            </a:rPr>
            <a:t>Teamleder</a:t>
          </a:r>
          <a:br>
            <a:rPr lang="da-DK" sz="900" b="0" kern="1200" dirty="0">
              <a:solidFill>
                <a:srgbClr val="FFFFFF"/>
              </a:solidFill>
            </a:rPr>
          </a:br>
          <a:r>
            <a:rPr lang="da-DK" sz="900" b="0" kern="1200" dirty="0">
              <a:solidFill>
                <a:srgbClr val="FFFFFF"/>
              </a:solidFill>
            </a:rPr>
            <a:t>Eva Fuchs Wilkinson</a:t>
          </a:r>
          <a:endParaRPr lang="da-DK" sz="900" b="1" kern="1200" dirty="0">
            <a:solidFill>
              <a:srgbClr val="FFFFFF"/>
            </a:solidFill>
          </a:endParaRPr>
        </a:p>
      </dsp:txBody>
      <dsp:txXfrm>
        <a:off x="1600521" y="4128235"/>
        <a:ext cx="2160001" cy="403913"/>
      </dsp:txXfrm>
    </dsp:sp>
    <dsp:sp modelId="{AF8840FD-55F9-45DA-8BCA-6C8CA9BA933F}">
      <dsp:nvSpPr>
        <dsp:cNvPr id="0" name=""/>
        <dsp:cNvSpPr/>
      </dsp:nvSpPr>
      <dsp:spPr>
        <a:xfrm>
          <a:off x="1600521" y="4589301"/>
          <a:ext cx="2160001" cy="403913"/>
        </a:xfrm>
        <a:prstGeom prst="rect">
          <a:avLst/>
        </a:prstGeom>
        <a:solidFill>
          <a:srgbClr val="0A5271"/>
        </a:solidFill>
        <a:ln w="3175" cap="flat" cmpd="sng" algn="ctr">
          <a:solidFill>
            <a:srgbClr val="080808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900" b="1" kern="1200" dirty="0">
              <a:solidFill>
                <a:srgbClr val="FFFFFF"/>
              </a:solidFill>
            </a:rPr>
            <a:t>CFR Udfører Ungeteam</a:t>
          </a:r>
          <a:br>
            <a:rPr lang="da-DK" sz="900" b="1" kern="1200" dirty="0">
              <a:solidFill>
                <a:srgbClr val="FFFFFF"/>
              </a:solidFill>
            </a:rPr>
          </a:br>
          <a:r>
            <a:rPr lang="da-DK" sz="900" b="0" kern="1200" dirty="0">
              <a:solidFill>
                <a:srgbClr val="FFFFFF"/>
              </a:solidFill>
            </a:rPr>
            <a:t>Teamleder</a:t>
          </a:r>
          <a:br>
            <a:rPr lang="da-DK" sz="900" b="0" kern="1200" dirty="0">
              <a:solidFill>
                <a:srgbClr val="FFFFFF"/>
              </a:solidFill>
            </a:rPr>
          </a:br>
          <a:r>
            <a:rPr lang="da-DK" sz="900" b="0" kern="1200" dirty="0">
              <a:solidFill>
                <a:srgbClr val="FFFFFF"/>
              </a:solidFill>
            </a:rPr>
            <a:t>Tim Pihl</a:t>
          </a:r>
          <a:endParaRPr lang="da-DK" sz="900" b="1" kern="1200" dirty="0">
            <a:solidFill>
              <a:srgbClr val="FFFFFF"/>
            </a:solidFill>
          </a:endParaRPr>
        </a:p>
      </dsp:txBody>
      <dsp:txXfrm>
        <a:off x="1600521" y="4589301"/>
        <a:ext cx="2160001" cy="403913"/>
      </dsp:txXfrm>
    </dsp:sp>
    <dsp:sp modelId="{AA36EA13-4142-4F43-B81D-A82F955913E1}">
      <dsp:nvSpPr>
        <dsp:cNvPr id="0" name=""/>
        <dsp:cNvSpPr/>
      </dsp:nvSpPr>
      <dsp:spPr>
        <a:xfrm>
          <a:off x="1561930" y="2232231"/>
          <a:ext cx="2160001" cy="403913"/>
        </a:xfrm>
        <a:prstGeom prst="rect">
          <a:avLst/>
        </a:prstGeom>
        <a:solidFill>
          <a:srgbClr val="0A5271"/>
        </a:solidFill>
        <a:ln w="3175" cap="flat" cmpd="sng" algn="ctr">
          <a:solidFill>
            <a:srgbClr val="080808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900" b="1" kern="1200" dirty="0">
              <a:solidFill>
                <a:srgbClr val="FFFFFF"/>
              </a:solidFill>
            </a:rPr>
            <a:t>CFR Myndighed Frederikssund</a:t>
          </a:r>
          <a:br>
            <a:rPr lang="da-DK" sz="800" b="1" kern="1200" dirty="0">
              <a:solidFill>
                <a:srgbClr val="FFFFFF"/>
              </a:solidFill>
            </a:rPr>
          </a:br>
          <a:r>
            <a:rPr lang="da-DK" sz="800" b="0" kern="1200" dirty="0">
              <a:solidFill>
                <a:srgbClr val="FFFFFF"/>
              </a:solidFill>
            </a:rPr>
            <a:t>Teamleder</a:t>
          </a:r>
          <a:br>
            <a:rPr lang="da-DK" sz="800" b="0" kern="1200" dirty="0">
              <a:solidFill>
                <a:srgbClr val="FFFFFF"/>
              </a:solidFill>
            </a:rPr>
          </a:br>
          <a:r>
            <a:rPr lang="da-DK" sz="800" b="0" kern="1200" dirty="0">
              <a:solidFill>
                <a:srgbClr val="FFFFFF"/>
              </a:solidFill>
            </a:rPr>
            <a:t>Katrine S. E. Boelman</a:t>
          </a:r>
          <a:endParaRPr lang="da-DK" sz="800" b="1" kern="1200" dirty="0">
            <a:solidFill>
              <a:srgbClr val="FFFFFF"/>
            </a:solidFill>
          </a:endParaRPr>
        </a:p>
      </dsp:txBody>
      <dsp:txXfrm>
        <a:off x="1561930" y="2232231"/>
        <a:ext cx="2160001" cy="403913"/>
      </dsp:txXfrm>
    </dsp:sp>
    <dsp:sp modelId="{B8C6E20A-4B25-45B4-BB65-4DC73B888A7D}">
      <dsp:nvSpPr>
        <dsp:cNvPr id="0" name=""/>
        <dsp:cNvSpPr/>
      </dsp:nvSpPr>
      <dsp:spPr>
        <a:xfrm>
          <a:off x="4624147" y="1569724"/>
          <a:ext cx="2519998" cy="542822"/>
        </a:xfrm>
        <a:prstGeom prst="rect">
          <a:avLst/>
        </a:prstGeom>
        <a:solidFill>
          <a:srgbClr val="0A5271"/>
        </a:solidFill>
        <a:ln w="12700" cap="flat" cmpd="sng" algn="ctr">
          <a:solidFill>
            <a:srgbClr val="080808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900" b="1" kern="120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Pædagogisk psykologisk rådgivning</a:t>
          </a:r>
          <a:br>
            <a:rPr lang="da-DK" sz="700" b="1" kern="120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</a:br>
          <a:r>
            <a:rPr lang="da-DK" sz="900" b="0" kern="120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Afdelingsleder</a:t>
          </a:r>
          <a:br>
            <a:rPr lang="da-DK" sz="900" b="0" kern="120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</a:br>
          <a:r>
            <a:rPr lang="da-DK" sz="900" b="0" kern="120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Lene Maagøe</a:t>
          </a:r>
          <a:endParaRPr lang="da-DK" sz="900" b="1" kern="1200" dirty="0">
            <a:solidFill>
              <a:srgbClr val="FFFFFF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4624147" y="1569724"/>
        <a:ext cx="2519998" cy="542822"/>
      </dsp:txXfrm>
    </dsp:sp>
    <dsp:sp modelId="{C2345A3F-B862-4BCD-905B-94443F56717B}">
      <dsp:nvSpPr>
        <dsp:cNvPr id="0" name=""/>
        <dsp:cNvSpPr/>
      </dsp:nvSpPr>
      <dsp:spPr>
        <a:xfrm>
          <a:off x="5138446" y="2151742"/>
          <a:ext cx="1439999" cy="541531"/>
        </a:xfrm>
        <a:prstGeom prst="rect">
          <a:avLst/>
        </a:prstGeom>
        <a:solidFill>
          <a:srgbClr val="0A5271"/>
        </a:solidFill>
        <a:ln w="12700" cap="flat" cmpd="sng" algn="ctr">
          <a:solidFill>
            <a:srgbClr val="080808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800" b="1" kern="1200">
              <a:solidFill>
                <a:srgbClr val="FFFFFF"/>
              </a:solidFill>
            </a:rPr>
            <a:t>PPR Hornsherred og Slangerup</a:t>
          </a:r>
          <a:br>
            <a:rPr lang="da-DK" sz="800" b="1" kern="1200">
              <a:solidFill>
                <a:srgbClr val="FFFFFF"/>
              </a:solidFill>
            </a:rPr>
          </a:br>
          <a:r>
            <a:rPr lang="da-DK" sz="800" b="0" kern="1200">
              <a:solidFill>
                <a:srgbClr val="FFFFFF"/>
              </a:solidFill>
            </a:rPr>
            <a:t>Steen Rønne</a:t>
          </a:r>
          <a:endParaRPr lang="da-DK" sz="800" b="1" kern="1200" dirty="0">
            <a:solidFill>
              <a:srgbClr val="FFFFFF"/>
            </a:solidFill>
          </a:endParaRPr>
        </a:p>
      </dsp:txBody>
      <dsp:txXfrm>
        <a:off x="5138446" y="2151742"/>
        <a:ext cx="1439999" cy="541531"/>
      </dsp:txXfrm>
    </dsp:sp>
    <dsp:sp modelId="{4D541DD2-A232-4954-A93E-A62F544D4247}">
      <dsp:nvSpPr>
        <dsp:cNvPr id="0" name=""/>
        <dsp:cNvSpPr/>
      </dsp:nvSpPr>
      <dsp:spPr>
        <a:xfrm>
          <a:off x="5135059" y="2791961"/>
          <a:ext cx="1439999" cy="541531"/>
        </a:xfrm>
        <a:prstGeom prst="rect">
          <a:avLst/>
        </a:prstGeom>
        <a:solidFill>
          <a:srgbClr val="0A5271"/>
        </a:solidFill>
        <a:ln w="12700" cap="flat" cmpd="sng" algn="ctr">
          <a:solidFill>
            <a:srgbClr val="080808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900" b="1" kern="1200">
              <a:solidFill>
                <a:srgbClr val="FFFFFF"/>
              </a:solidFill>
            </a:rPr>
            <a:t>PPR Frederikssund</a:t>
          </a:r>
          <a:br>
            <a:rPr lang="da-DK" sz="700" b="1" kern="1200">
              <a:solidFill>
                <a:srgbClr val="FFFFFF"/>
              </a:solidFill>
            </a:rPr>
          </a:br>
          <a:r>
            <a:rPr lang="da-DK" sz="800" b="0" kern="1200">
              <a:solidFill>
                <a:srgbClr val="FFFFFF"/>
              </a:solidFill>
            </a:rPr>
            <a:t>Karen Elvira Paludan</a:t>
          </a:r>
          <a:endParaRPr lang="da-DK" sz="700" b="0" kern="1200" dirty="0">
            <a:solidFill>
              <a:srgbClr val="FFFFFF"/>
            </a:solidFill>
          </a:endParaRPr>
        </a:p>
      </dsp:txBody>
      <dsp:txXfrm>
        <a:off x="5135059" y="2791961"/>
        <a:ext cx="1439999" cy="541531"/>
      </dsp:txXfrm>
    </dsp:sp>
    <dsp:sp modelId="{BA249689-A594-47E9-81E5-74AE000836BB}">
      <dsp:nvSpPr>
        <dsp:cNvPr id="0" name=""/>
        <dsp:cNvSpPr/>
      </dsp:nvSpPr>
      <dsp:spPr>
        <a:xfrm>
          <a:off x="1455992" y="873087"/>
          <a:ext cx="1212923" cy="600897"/>
        </a:xfrm>
        <a:prstGeom prst="ellipse">
          <a:avLst/>
        </a:prstGeom>
        <a:solidFill>
          <a:srgbClr val="0A5271"/>
        </a:solidFill>
        <a:ln w="12700" cap="flat" cmpd="sng" algn="ctr">
          <a:solidFill>
            <a:srgbClr val="080808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700" kern="1200">
            <a:solidFill>
              <a:srgbClr val="FFFFFF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100" b="1" kern="1200">
              <a:solidFill>
                <a:srgbClr val="FFFFFF"/>
              </a:solidFill>
              <a:latin typeface="+mn-lt"/>
            </a:rPr>
            <a:t>Sekretariat</a:t>
          </a:r>
          <a:br>
            <a:rPr lang="da-DK" sz="1200" b="1" kern="1200">
              <a:solidFill>
                <a:srgbClr val="FFFFFF"/>
              </a:solidFill>
              <a:latin typeface="+mn-lt"/>
            </a:rPr>
          </a:br>
          <a:r>
            <a:rPr lang="da-DK" sz="800" kern="1200">
              <a:solidFill>
                <a:srgbClr val="FFFFFF"/>
              </a:solidFill>
              <a:latin typeface="+mn-lt"/>
              <a:ea typeface="Tahoma" panose="020B0604030504040204" pitchFamily="34" charset="0"/>
              <a:cs typeface="Tahoma" panose="020B0604030504040204" pitchFamily="34" charset="0"/>
            </a:rPr>
            <a:t>Afdelingsleder</a:t>
          </a:r>
          <a:br>
            <a:rPr lang="da-DK" sz="800" kern="1200">
              <a:solidFill>
                <a:srgbClr val="FFFFFF"/>
              </a:solidFill>
              <a:latin typeface="+mn-lt"/>
              <a:ea typeface="Tahoma" panose="020B0604030504040204" pitchFamily="34" charset="0"/>
              <a:cs typeface="Tahoma" panose="020B0604030504040204" pitchFamily="34" charset="0"/>
            </a:rPr>
          </a:br>
          <a:r>
            <a:rPr lang="da-DK" sz="800" kern="1200">
              <a:solidFill>
                <a:srgbClr val="FFFFFF"/>
              </a:solidFill>
            </a:rPr>
            <a:t>Gry Andsager</a:t>
          </a:r>
          <a:endParaRPr lang="da-DK" sz="800" kern="1200">
            <a:solidFill>
              <a:srgbClr val="FFFFFF"/>
            </a:solidFill>
            <a:latin typeface="+mn-lt"/>
            <a:ea typeface="Tahoma" panose="020B0604030504040204" pitchFamily="34" charset="0"/>
            <a:cs typeface="Tahoma" panose="020B0604030504040204" pitchFamily="34" charset="0"/>
          </a:endParaRP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700" kern="1200" dirty="0">
            <a:solidFill>
              <a:srgbClr val="FFFFFF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1633620" y="961086"/>
        <a:ext cx="857667" cy="42489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E1DDDC-3277-401D-876A-548A66E7DEF7}">
      <dsp:nvSpPr>
        <dsp:cNvPr id="0" name=""/>
        <dsp:cNvSpPr/>
      </dsp:nvSpPr>
      <dsp:spPr>
        <a:xfrm>
          <a:off x="5948936" y="1248333"/>
          <a:ext cx="91440" cy="310540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105400"/>
              </a:lnTo>
              <a:lnTo>
                <a:pt x="136869" y="3105400"/>
              </a:lnTo>
            </a:path>
          </a:pathLst>
        </a:custGeom>
        <a:noFill/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B436803-434D-4DE4-B32B-6B1956B32AFB}">
      <dsp:nvSpPr>
        <dsp:cNvPr id="0" name=""/>
        <dsp:cNvSpPr/>
      </dsp:nvSpPr>
      <dsp:spPr>
        <a:xfrm>
          <a:off x="5994656" y="1248333"/>
          <a:ext cx="106257" cy="25355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35519"/>
              </a:lnTo>
              <a:lnTo>
                <a:pt x="106257" y="2535519"/>
              </a:lnTo>
            </a:path>
          </a:pathLst>
        </a:custGeom>
        <a:noFill/>
        <a:ln w="12700" cap="flat" cmpd="sng" algn="ctr">
          <a:solidFill>
            <a:srgbClr val="080808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352AFCE-900A-4F95-8225-11B9C5E57988}">
      <dsp:nvSpPr>
        <dsp:cNvPr id="0" name=""/>
        <dsp:cNvSpPr/>
      </dsp:nvSpPr>
      <dsp:spPr>
        <a:xfrm>
          <a:off x="5994656" y="1248333"/>
          <a:ext cx="121505" cy="20087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08719"/>
              </a:lnTo>
              <a:lnTo>
                <a:pt x="121505" y="2008719"/>
              </a:lnTo>
            </a:path>
          </a:pathLst>
        </a:custGeom>
        <a:noFill/>
        <a:ln w="12700" cap="flat" cmpd="sng" algn="ctr">
          <a:solidFill>
            <a:srgbClr val="080808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8CA462-E491-4706-9449-20338113A958}">
      <dsp:nvSpPr>
        <dsp:cNvPr id="0" name=""/>
        <dsp:cNvSpPr/>
      </dsp:nvSpPr>
      <dsp:spPr>
        <a:xfrm>
          <a:off x="5994656" y="1248333"/>
          <a:ext cx="120233" cy="14719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71913"/>
              </a:lnTo>
              <a:lnTo>
                <a:pt x="120233" y="1471913"/>
              </a:lnTo>
            </a:path>
          </a:pathLst>
        </a:custGeom>
        <a:noFill/>
        <a:ln w="12700" cap="flat" cmpd="sng" algn="ctr">
          <a:solidFill>
            <a:srgbClr val="080808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1CAB69-7934-4BD5-9498-9504CF0D38BE}">
      <dsp:nvSpPr>
        <dsp:cNvPr id="0" name=""/>
        <dsp:cNvSpPr/>
      </dsp:nvSpPr>
      <dsp:spPr>
        <a:xfrm>
          <a:off x="5994656" y="1248333"/>
          <a:ext cx="112519" cy="9272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27222"/>
              </a:lnTo>
              <a:lnTo>
                <a:pt x="112519" y="927222"/>
              </a:lnTo>
            </a:path>
          </a:pathLst>
        </a:custGeom>
        <a:noFill/>
        <a:ln w="12700" cap="flat" cmpd="sng" algn="ctr">
          <a:solidFill>
            <a:srgbClr val="080808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65E5C3-6B11-4D2B-A348-D48961D29574}">
      <dsp:nvSpPr>
        <dsp:cNvPr id="0" name=""/>
        <dsp:cNvSpPr/>
      </dsp:nvSpPr>
      <dsp:spPr>
        <a:xfrm>
          <a:off x="5994656" y="1248333"/>
          <a:ext cx="120233" cy="3150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5098"/>
              </a:lnTo>
              <a:lnTo>
                <a:pt x="120233" y="315098"/>
              </a:lnTo>
            </a:path>
          </a:pathLst>
        </a:custGeom>
        <a:noFill/>
        <a:ln w="12700" cap="flat" cmpd="sng" algn="ctr">
          <a:solidFill>
            <a:srgbClr val="080808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74F551-FA6C-4CBE-A33A-AEC91309C6E0}">
      <dsp:nvSpPr>
        <dsp:cNvPr id="0" name=""/>
        <dsp:cNvSpPr/>
      </dsp:nvSpPr>
      <dsp:spPr>
        <a:xfrm>
          <a:off x="3653369" y="644681"/>
          <a:ext cx="2915591" cy="1933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7152"/>
              </a:lnTo>
              <a:lnTo>
                <a:pt x="2915591" y="107152"/>
              </a:lnTo>
              <a:lnTo>
                <a:pt x="2915591" y="193322"/>
              </a:lnTo>
            </a:path>
          </a:pathLst>
        </a:custGeom>
        <a:noFill/>
        <a:ln w="12700" cap="flat" cmpd="sng" algn="ctr">
          <a:solidFill>
            <a:srgbClr val="080808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E088C3-58D7-45E8-AB17-CFE7876BAC97}">
      <dsp:nvSpPr>
        <dsp:cNvPr id="0" name=""/>
        <dsp:cNvSpPr/>
      </dsp:nvSpPr>
      <dsp:spPr>
        <a:xfrm>
          <a:off x="3653369" y="644681"/>
          <a:ext cx="1190539" cy="4882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02065"/>
              </a:lnTo>
              <a:lnTo>
                <a:pt x="1190539" y="402065"/>
              </a:lnTo>
              <a:lnTo>
                <a:pt x="1190539" y="48823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3E42A9-FC21-4E4A-987A-5D1DCCE223C4}">
      <dsp:nvSpPr>
        <dsp:cNvPr id="0" name=""/>
        <dsp:cNvSpPr/>
      </dsp:nvSpPr>
      <dsp:spPr>
        <a:xfrm>
          <a:off x="3050303" y="644681"/>
          <a:ext cx="603066" cy="488234"/>
        </a:xfrm>
        <a:custGeom>
          <a:avLst/>
          <a:gdLst/>
          <a:ahLst/>
          <a:cxnLst/>
          <a:rect l="0" t="0" r="0" b="0"/>
          <a:pathLst>
            <a:path>
              <a:moveTo>
                <a:pt x="603066" y="0"/>
              </a:moveTo>
              <a:lnTo>
                <a:pt x="603066" y="402065"/>
              </a:lnTo>
              <a:lnTo>
                <a:pt x="0" y="402065"/>
              </a:lnTo>
              <a:lnTo>
                <a:pt x="0" y="48823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2EC324-DFEC-4D30-A538-B208326BA898}">
      <dsp:nvSpPr>
        <dsp:cNvPr id="0" name=""/>
        <dsp:cNvSpPr/>
      </dsp:nvSpPr>
      <dsp:spPr>
        <a:xfrm>
          <a:off x="1057289" y="644681"/>
          <a:ext cx="2596080" cy="174212"/>
        </a:xfrm>
        <a:custGeom>
          <a:avLst/>
          <a:gdLst/>
          <a:ahLst/>
          <a:cxnLst/>
          <a:rect l="0" t="0" r="0" b="0"/>
          <a:pathLst>
            <a:path>
              <a:moveTo>
                <a:pt x="2596080" y="0"/>
              </a:moveTo>
              <a:lnTo>
                <a:pt x="2596080" y="88043"/>
              </a:lnTo>
              <a:lnTo>
                <a:pt x="0" y="88043"/>
              </a:lnTo>
              <a:lnTo>
                <a:pt x="0" y="174212"/>
              </a:lnTo>
            </a:path>
          </a:pathLst>
        </a:custGeom>
        <a:noFill/>
        <a:ln w="12700" cap="flat" cmpd="sng" algn="ctr">
          <a:solidFill>
            <a:srgbClr val="080808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E5237B-E841-4FB4-93DB-9881FCAAFB95}">
      <dsp:nvSpPr>
        <dsp:cNvPr id="0" name=""/>
        <dsp:cNvSpPr/>
      </dsp:nvSpPr>
      <dsp:spPr>
        <a:xfrm>
          <a:off x="2449387" y="0"/>
          <a:ext cx="2407964" cy="644681"/>
        </a:xfrm>
        <a:prstGeom prst="rect">
          <a:avLst/>
        </a:prstGeom>
        <a:solidFill>
          <a:srgbClr val="0A5271"/>
        </a:solidFill>
        <a:ln w="12700" cap="flat" cmpd="sng" algn="ctr">
          <a:solidFill>
            <a:srgbClr val="080808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br>
            <a:rPr lang="da-DK" sz="1000" b="1" kern="120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</a:br>
          <a:r>
            <a:rPr lang="da-DK" sz="1000" b="1" kern="120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Børn og Skole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000" b="0" kern="120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Centerchef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000" b="0" kern="120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Trine </a:t>
          </a:r>
          <a:r>
            <a:rPr lang="da-DK" sz="1000" b="0" kern="1200" dirty="0" err="1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Venbjerg</a:t>
          </a:r>
          <a:r>
            <a:rPr lang="da-DK" sz="1000" b="0" kern="120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Hansen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000" b="1" kern="120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</a:t>
          </a:r>
        </a:p>
      </dsp:txBody>
      <dsp:txXfrm>
        <a:off x="2449387" y="0"/>
        <a:ext cx="2407964" cy="644681"/>
      </dsp:txXfrm>
    </dsp:sp>
    <dsp:sp modelId="{4E4F04A9-CCB8-4C74-B02F-0F722A83161E}">
      <dsp:nvSpPr>
        <dsp:cNvPr id="0" name=""/>
        <dsp:cNvSpPr/>
      </dsp:nvSpPr>
      <dsp:spPr>
        <a:xfrm>
          <a:off x="35120" y="818894"/>
          <a:ext cx="2044337" cy="513770"/>
        </a:xfrm>
        <a:prstGeom prst="rect">
          <a:avLst/>
        </a:prstGeom>
        <a:solidFill>
          <a:srgbClr val="0A5271"/>
        </a:solidFill>
        <a:ln w="12700" cap="flat" cmpd="sng" algn="ctr">
          <a:solidFill>
            <a:srgbClr val="080808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200" b="1" kern="120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Dagtilbud</a:t>
          </a:r>
          <a:endParaRPr lang="da-DK" sz="1000" b="0" kern="1200" dirty="0">
            <a:solidFill>
              <a:srgbClr val="FFFFFF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000" b="0" kern="120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Leder Sune Thor Olsen</a:t>
          </a:r>
        </a:p>
      </dsp:txBody>
      <dsp:txXfrm>
        <a:off x="35120" y="818894"/>
        <a:ext cx="2044337" cy="513770"/>
      </dsp:txXfrm>
    </dsp:sp>
    <dsp:sp modelId="{A75E573F-7939-4DCC-B2C6-72EDEFF7C35E}">
      <dsp:nvSpPr>
        <dsp:cNvPr id="0" name=""/>
        <dsp:cNvSpPr/>
      </dsp:nvSpPr>
      <dsp:spPr>
        <a:xfrm>
          <a:off x="2273134" y="1132916"/>
          <a:ext cx="1554338" cy="396177"/>
        </a:xfrm>
        <a:prstGeom prst="rect">
          <a:avLst/>
        </a:prstGeom>
        <a:solidFill>
          <a:srgbClr val="0A5271"/>
        </a:solidFill>
        <a:ln w="12700" cap="flat" cmpd="sng" algn="ctr">
          <a:solidFill>
            <a:srgbClr val="080808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200" b="1" kern="120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Fritidsklubber</a:t>
          </a:r>
          <a:br>
            <a:rPr lang="da-DK" sz="1200" b="1" kern="120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</a:br>
          <a:r>
            <a:rPr lang="da-DK" sz="1000" b="0" kern="120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Carsten Lunn</a:t>
          </a:r>
          <a:endParaRPr lang="da-DK" sz="1000" b="1" kern="1200" dirty="0">
            <a:solidFill>
              <a:srgbClr val="FFFFFF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2273134" y="1132916"/>
        <a:ext cx="1554338" cy="396177"/>
      </dsp:txXfrm>
    </dsp:sp>
    <dsp:sp modelId="{1D049D10-A4C1-4984-99BF-D834EDECD079}">
      <dsp:nvSpPr>
        <dsp:cNvPr id="0" name=""/>
        <dsp:cNvSpPr/>
      </dsp:nvSpPr>
      <dsp:spPr>
        <a:xfrm>
          <a:off x="4004956" y="1132916"/>
          <a:ext cx="1677905" cy="398828"/>
        </a:xfrm>
        <a:prstGeom prst="rect">
          <a:avLst/>
        </a:prstGeom>
        <a:solidFill>
          <a:srgbClr val="0A5271"/>
        </a:solidFill>
        <a:ln w="12700" cap="flat" cmpd="sng" algn="ctr">
          <a:solidFill>
            <a:srgbClr val="080808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050" b="1" kern="120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Sekretariat for Børn og Skole</a:t>
          </a:r>
          <a:br>
            <a:rPr lang="da-DK" sz="1050" b="1" kern="120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</a:br>
          <a:r>
            <a:rPr lang="da-DK" sz="1000" b="0" kern="120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Morten Jensen</a:t>
          </a:r>
          <a:endParaRPr lang="da-DK" sz="1000" b="1" kern="1200" dirty="0">
            <a:solidFill>
              <a:srgbClr val="FFFFFF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4004956" y="1132916"/>
        <a:ext cx="1677905" cy="398828"/>
      </dsp:txXfrm>
    </dsp:sp>
    <dsp:sp modelId="{EE9E45BE-2555-4E5B-AABB-99EBDFFEA38B}">
      <dsp:nvSpPr>
        <dsp:cNvPr id="0" name=""/>
        <dsp:cNvSpPr/>
      </dsp:nvSpPr>
      <dsp:spPr>
        <a:xfrm>
          <a:off x="5851080" y="838003"/>
          <a:ext cx="1435761" cy="410330"/>
        </a:xfrm>
        <a:prstGeom prst="rect">
          <a:avLst/>
        </a:prstGeom>
        <a:solidFill>
          <a:srgbClr val="0A5271"/>
        </a:solidFill>
        <a:ln w="12700" cap="flat" cmpd="sng" algn="ctr">
          <a:solidFill>
            <a:srgbClr val="080808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200" b="1" kern="120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Skoler</a:t>
          </a:r>
          <a:endParaRPr lang="da-DK" sz="1000" b="1" kern="1200" dirty="0">
            <a:solidFill>
              <a:srgbClr val="FFFFFF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5851080" y="838003"/>
        <a:ext cx="1435761" cy="410330"/>
      </dsp:txXfrm>
    </dsp:sp>
    <dsp:sp modelId="{62071F6A-E9C0-4EE3-B360-7D37F47796A7}">
      <dsp:nvSpPr>
        <dsp:cNvPr id="0" name=""/>
        <dsp:cNvSpPr/>
      </dsp:nvSpPr>
      <dsp:spPr>
        <a:xfrm>
          <a:off x="6114890" y="1329341"/>
          <a:ext cx="1500191" cy="468182"/>
        </a:xfrm>
        <a:prstGeom prst="rect">
          <a:avLst/>
        </a:prstGeom>
        <a:solidFill>
          <a:srgbClr val="0A5271"/>
        </a:solidFill>
        <a:ln w="12700" cap="flat" cmpd="sng" algn="ctr">
          <a:solidFill>
            <a:srgbClr val="080808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da-DK" sz="900" b="1" kern="120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Trekløverskolen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da-DK" sz="900" b="0" kern="120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Skoleleder Joy Frimann Hansen</a:t>
          </a:r>
        </a:p>
      </dsp:txBody>
      <dsp:txXfrm>
        <a:off x="6114890" y="1329341"/>
        <a:ext cx="1500191" cy="468182"/>
      </dsp:txXfrm>
    </dsp:sp>
    <dsp:sp modelId="{F04BE5E4-8A67-44D0-B53F-4ACD70BFB413}">
      <dsp:nvSpPr>
        <dsp:cNvPr id="0" name=""/>
        <dsp:cNvSpPr/>
      </dsp:nvSpPr>
      <dsp:spPr>
        <a:xfrm>
          <a:off x="6107175" y="1969862"/>
          <a:ext cx="1500191" cy="411388"/>
        </a:xfrm>
        <a:prstGeom prst="rect">
          <a:avLst/>
        </a:prstGeom>
        <a:solidFill>
          <a:srgbClr val="0A5271"/>
        </a:solidFill>
        <a:ln w="12700" cap="flat" cmpd="sng" algn="ctr">
          <a:solidFill>
            <a:srgbClr val="080808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br>
            <a:rPr lang="da-DK" sz="900" b="1" kern="120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</a:br>
          <a:r>
            <a:rPr lang="da-DK" sz="900" b="1" kern="120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Ådalens Skole</a:t>
          </a:r>
          <a:endParaRPr lang="da-DK" sz="900" b="0" kern="1200" dirty="0">
            <a:solidFill>
              <a:srgbClr val="FFFFFF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  <a:p>
          <a:pPr marL="0" lvl="0" indent="0" algn="ctr" defTabSz="4000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da-DK" sz="900" b="0" kern="120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Skoleleder</a:t>
          </a:r>
          <a:br>
            <a:rPr lang="da-DK" sz="900" b="0" kern="120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</a:br>
          <a:r>
            <a:rPr lang="da-DK" sz="900" b="0" kern="120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Hanne Rask </a:t>
          </a:r>
          <a:r>
            <a:rPr lang="da-DK" sz="900" b="0" kern="120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Pedesen</a:t>
          </a:r>
          <a:br>
            <a:rPr lang="da-DK" sz="900" b="1" kern="120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</a:br>
          <a:endParaRPr lang="da-DK" sz="900" b="1" kern="1200" dirty="0">
            <a:solidFill>
              <a:srgbClr val="FFFFFF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6107175" y="1969862"/>
        <a:ext cx="1500191" cy="411388"/>
      </dsp:txXfrm>
    </dsp:sp>
    <dsp:sp modelId="{653929AE-5173-4476-B2E9-FA80E9EA8A6B}">
      <dsp:nvSpPr>
        <dsp:cNvPr id="0" name=""/>
        <dsp:cNvSpPr/>
      </dsp:nvSpPr>
      <dsp:spPr>
        <a:xfrm>
          <a:off x="6114890" y="2553589"/>
          <a:ext cx="1500191" cy="333315"/>
        </a:xfrm>
        <a:prstGeom prst="rect">
          <a:avLst/>
        </a:prstGeom>
        <a:solidFill>
          <a:srgbClr val="0A5271"/>
        </a:solidFill>
        <a:ln w="12700" cap="flat" cmpd="sng" algn="ctr">
          <a:solidFill>
            <a:srgbClr val="080808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da-DK" sz="900" b="1" kern="120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Jægerspris Skole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da-DK" sz="900" b="0" kern="120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Skoleleder Søren </a:t>
          </a:r>
          <a:r>
            <a:rPr lang="da-DK" sz="900" b="0" kern="1200" dirty="0" err="1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Bomann</a:t>
          </a:r>
          <a:r>
            <a:rPr lang="da-DK" sz="900" b="0" kern="120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Andersen</a:t>
          </a:r>
          <a:endParaRPr lang="da-DK" sz="900" b="1" kern="1200" dirty="0">
            <a:solidFill>
              <a:srgbClr val="FFFFFF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6114890" y="2553589"/>
        <a:ext cx="1500191" cy="333315"/>
      </dsp:txXfrm>
    </dsp:sp>
    <dsp:sp modelId="{46D695BA-5A41-4516-B219-1FF2FCB23C2E}">
      <dsp:nvSpPr>
        <dsp:cNvPr id="0" name=""/>
        <dsp:cNvSpPr/>
      </dsp:nvSpPr>
      <dsp:spPr>
        <a:xfrm>
          <a:off x="6116162" y="3059243"/>
          <a:ext cx="1500191" cy="395619"/>
        </a:xfrm>
        <a:prstGeom prst="rect">
          <a:avLst/>
        </a:prstGeom>
        <a:solidFill>
          <a:srgbClr val="0A5271"/>
        </a:solidFill>
        <a:ln w="12700" cap="flat" cmpd="sng" algn="ctr">
          <a:solidFill>
            <a:srgbClr val="080808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br>
            <a:rPr lang="da-DK" sz="900" b="1" kern="120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</a:br>
          <a:br>
            <a:rPr lang="da-DK" sz="900" b="1" kern="120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</a:br>
          <a:r>
            <a:rPr lang="da-DK" sz="900" b="1" kern="120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Fjordlandskolen</a:t>
          </a:r>
          <a:br>
            <a:rPr lang="da-DK" sz="900" b="1" kern="120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</a:br>
          <a:r>
            <a:rPr lang="da-DK" sz="900" b="0" kern="120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Skoleleder Klaus Bertelsen </a:t>
          </a:r>
          <a:br>
            <a:rPr lang="da-DK" sz="900" b="1" kern="120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</a:br>
          <a:endParaRPr lang="da-DK" sz="900" b="1" kern="1200" dirty="0">
            <a:solidFill>
              <a:srgbClr val="FFFFFF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endParaRPr lang="da-DK" sz="900" b="1" kern="1200" dirty="0">
            <a:solidFill>
              <a:srgbClr val="FFFFFF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6116162" y="3059243"/>
        <a:ext cx="1500191" cy="395619"/>
      </dsp:txXfrm>
    </dsp:sp>
    <dsp:sp modelId="{2FA27120-BAEE-4522-BAC8-508D20F682E4}">
      <dsp:nvSpPr>
        <dsp:cNvPr id="0" name=""/>
        <dsp:cNvSpPr/>
      </dsp:nvSpPr>
      <dsp:spPr>
        <a:xfrm>
          <a:off x="6100914" y="3586119"/>
          <a:ext cx="1500191" cy="395467"/>
        </a:xfrm>
        <a:prstGeom prst="rect">
          <a:avLst/>
        </a:prstGeom>
        <a:solidFill>
          <a:srgbClr val="0A5271"/>
        </a:solidFill>
        <a:ln w="12700" cap="flat" cmpd="sng" algn="ctr">
          <a:solidFill>
            <a:srgbClr val="080808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da-DK" sz="900" b="1" kern="120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Slangerup Skole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da-DK" sz="900" b="0" kern="120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Skoleleder</a:t>
          </a:r>
          <a:br>
            <a:rPr lang="da-DK" sz="900" b="0" kern="120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</a:br>
          <a:r>
            <a:rPr lang="da-DK" sz="900" b="0" kern="120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Benjamin </a:t>
          </a:r>
          <a:r>
            <a:rPr lang="da-DK" sz="900" b="0" kern="1200" dirty="0" err="1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Salvad</a:t>
          </a:r>
          <a:endParaRPr lang="da-DK" sz="900" b="1" kern="1200" dirty="0">
            <a:solidFill>
              <a:srgbClr val="FFFFFF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6100914" y="3586119"/>
        <a:ext cx="1500191" cy="395467"/>
      </dsp:txXfrm>
    </dsp:sp>
    <dsp:sp modelId="{36EC5AFA-D8D0-4AF5-AB65-08D8CC5ECC52}">
      <dsp:nvSpPr>
        <dsp:cNvPr id="0" name=""/>
        <dsp:cNvSpPr/>
      </dsp:nvSpPr>
      <dsp:spPr>
        <a:xfrm>
          <a:off x="6085805" y="4130820"/>
          <a:ext cx="1500191" cy="445827"/>
        </a:xfrm>
        <a:prstGeom prst="rect">
          <a:avLst/>
        </a:prstGeom>
        <a:solidFill>
          <a:srgbClr val="0A5271"/>
        </a:solidFill>
        <a:ln w="12700" cap="flat" cmpd="sng" algn="ctr">
          <a:solidFill>
            <a:srgbClr val="080808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da-DK" sz="900" b="1" kern="120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Kærholm 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da-DK" sz="900" b="0" kern="120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Skoleleder Anders Rohde</a:t>
          </a:r>
        </a:p>
      </dsp:txBody>
      <dsp:txXfrm>
        <a:off x="6085805" y="4130820"/>
        <a:ext cx="1500191" cy="445827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AC730F-4ED1-4690-B664-D055848F527C}">
      <dsp:nvSpPr>
        <dsp:cNvPr id="0" name=""/>
        <dsp:cNvSpPr/>
      </dsp:nvSpPr>
      <dsp:spPr>
        <a:xfrm>
          <a:off x="3982338" y="679102"/>
          <a:ext cx="92838" cy="498186"/>
        </a:xfrm>
        <a:custGeom>
          <a:avLst/>
          <a:gdLst/>
          <a:ahLst/>
          <a:cxnLst/>
          <a:rect l="0" t="0" r="0" b="0"/>
          <a:pathLst>
            <a:path>
              <a:moveTo>
                <a:pt x="92838" y="0"/>
              </a:moveTo>
              <a:lnTo>
                <a:pt x="92838" y="498186"/>
              </a:lnTo>
              <a:lnTo>
                <a:pt x="0" y="498186"/>
              </a:lnTo>
            </a:path>
          </a:pathLst>
        </a:custGeom>
        <a:noFill/>
        <a:ln w="12700" cap="flat" cmpd="sng" algn="ctr">
          <a:solidFill>
            <a:srgbClr val="080808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E538A4-0240-49CC-AD2A-3928649A0ABF}">
      <dsp:nvSpPr>
        <dsp:cNvPr id="0" name=""/>
        <dsp:cNvSpPr/>
      </dsp:nvSpPr>
      <dsp:spPr>
        <a:xfrm>
          <a:off x="6239209" y="2388451"/>
          <a:ext cx="519125" cy="21289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28912"/>
              </a:lnTo>
              <a:lnTo>
                <a:pt x="519125" y="212891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55C8F7-1BA2-45B8-919F-2CB80A8C7351}">
      <dsp:nvSpPr>
        <dsp:cNvPr id="0" name=""/>
        <dsp:cNvSpPr/>
      </dsp:nvSpPr>
      <dsp:spPr>
        <a:xfrm>
          <a:off x="6239209" y="2388451"/>
          <a:ext cx="519125" cy="15479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47906"/>
              </a:lnTo>
              <a:lnTo>
                <a:pt x="519125" y="154790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1BFCEC-0764-4872-B786-88956BF2A73F}">
      <dsp:nvSpPr>
        <dsp:cNvPr id="0" name=""/>
        <dsp:cNvSpPr/>
      </dsp:nvSpPr>
      <dsp:spPr>
        <a:xfrm>
          <a:off x="6239209" y="2388451"/>
          <a:ext cx="519125" cy="9669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66900"/>
              </a:lnTo>
              <a:lnTo>
                <a:pt x="519125" y="96690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DE3BCC2-EB91-48BA-B3DB-CC4A640091CD}">
      <dsp:nvSpPr>
        <dsp:cNvPr id="0" name=""/>
        <dsp:cNvSpPr/>
      </dsp:nvSpPr>
      <dsp:spPr>
        <a:xfrm>
          <a:off x="6239209" y="2388451"/>
          <a:ext cx="519125" cy="3858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5894"/>
              </a:lnTo>
              <a:lnTo>
                <a:pt x="519125" y="38589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38AC8B-D69F-47DF-82DA-505FDDD7955C}">
      <dsp:nvSpPr>
        <dsp:cNvPr id="0" name=""/>
        <dsp:cNvSpPr/>
      </dsp:nvSpPr>
      <dsp:spPr>
        <a:xfrm>
          <a:off x="4075176" y="679102"/>
          <a:ext cx="2743228" cy="11483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62427"/>
              </a:lnTo>
              <a:lnTo>
                <a:pt x="2743228" y="1062427"/>
              </a:lnTo>
              <a:lnTo>
                <a:pt x="2743228" y="114835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F90E7D5-CE5E-4D3B-9811-665E8C9D5FE3}">
      <dsp:nvSpPr>
        <dsp:cNvPr id="0" name=""/>
        <dsp:cNvSpPr/>
      </dsp:nvSpPr>
      <dsp:spPr>
        <a:xfrm>
          <a:off x="4075176" y="679102"/>
          <a:ext cx="1278843" cy="11578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71895"/>
              </a:lnTo>
              <a:lnTo>
                <a:pt x="1278843" y="1071895"/>
              </a:lnTo>
              <a:lnTo>
                <a:pt x="1278843" y="1157818"/>
              </a:lnTo>
            </a:path>
          </a:pathLst>
        </a:custGeom>
        <a:noFill/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C6C9A8-FD93-424C-96C0-7A033A38D90D}">
      <dsp:nvSpPr>
        <dsp:cNvPr id="0" name=""/>
        <dsp:cNvSpPr/>
      </dsp:nvSpPr>
      <dsp:spPr>
        <a:xfrm>
          <a:off x="3530979" y="2398655"/>
          <a:ext cx="112451" cy="3844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4458"/>
              </a:lnTo>
              <a:lnTo>
                <a:pt x="112451" y="38445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ED86D62-0E18-4FE4-A927-55B443A52CD1}">
      <dsp:nvSpPr>
        <dsp:cNvPr id="0" name=""/>
        <dsp:cNvSpPr/>
      </dsp:nvSpPr>
      <dsp:spPr>
        <a:xfrm>
          <a:off x="3992656" y="679102"/>
          <a:ext cx="91440" cy="1157818"/>
        </a:xfrm>
        <a:custGeom>
          <a:avLst/>
          <a:gdLst/>
          <a:ahLst/>
          <a:cxnLst/>
          <a:rect l="0" t="0" r="0" b="0"/>
          <a:pathLst>
            <a:path>
              <a:moveTo>
                <a:pt x="82519" y="0"/>
              </a:moveTo>
              <a:lnTo>
                <a:pt x="82519" y="1071895"/>
              </a:lnTo>
              <a:lnTo>
                <a:pt x="45720" y="1071895"/>
              </a:lnTo>
              <a:lnTo>
                <a:pt x="45720" y="1157818"/>
              </a:lnTo>
            </a:path>
          </a:pathLst>
        </a:custGeom>
        <a:noFill/>
        <a:ln w="12700" cap="flat" cmpd="sng" algn="ctr">
          <a:solidFill>
            <a:srgbClr val="080808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74F551-FA6C-4CBE-A33A-AEC91309C6E0}">
      <dsp:nvSpPr>
        <dsp:cNvPr id="0" name=""/>
        <dsp:cNvSpPr/>
      </dsp:nvSpPr>
      <dsp:spPr>
        <a:xfrm>
          <a:off x="2642390" y="679102"/>
          <a:ext cx="1432785" cy="1157818"/>
        </a:xfrm>
        <a:custGeom>
          <a:avLst/>
          <a:gdLst/>
          <a:ahLst/>
          <a:cxnLst/>
          <a:rect l="0" t="0" r="0" b="0"/>
          <a:pathLst>
            <a:path>
              <a:moveTo>
                <a:pt x="1432785" y="0"/>
              </a:moveTo>
              <a:lnTo>
                <a:pt x="1432785" y="1071895"/>
              </a:lnTo>
              <a:lnTo>
                <a:pt x="0" y="1071895"/>
              </a:lnTo>
              <a:lnTo>
                <a:pt x="0" y="1157818"/>
              </a:lnTo>
            </a:path>
          </a:pathLst>
        </a:custGeom>
        <a:noFill/>
        <a:ln w="12700" cap="flat" cmpd="sng" algn="ctr">
          <a:solidFill>
            <a:srgbClr val="080808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2EC324-DFEC-4D30-A538-B208326BA898}">
      <dsp:nvSpPr>
        <dsp:cNvPr id="0" name=""/>
        <dsp:cNvSpPr/>
      </dsp:nvSpPr>
      <dsp:spPr>
        <a:xfrm>
          <a:off x="1142858" y="679102"/>
          <a:ext cx="2932317" cy="1157818"/>
        </a:xfrm>
        <a:custGeom>
          <a:avLst/>
          <a:gdLst/>
          <a:ahLst/>
          <a:cxnLst/>
          <a:rect l="0" t="0" r="0" b="0"/>
          <a:pathLst>
            <a:path>
              <a:moveTo>
                <a:pt x="2932317" y="0"/>
              </a:moveTo>
              <a:lnTo>
                <a:pt x="2932317" y="1071895"/>
              </a:lnTo>
              <a:lnTo>
                <a:pt x="0" y="1071895"/>
              </a:lnTo>
              <a:lnTo>
                <a:pt x="0" y="1157818"/>
              </a:lnTo>
            </a:path>
          </a:pathLst>
        </a:custGeom>
        <a:noFill/>
        <a:ln w="12700" cap="flat" cmpd="sng" algn="ctr">
          <a:solidFill>
            <a:srgbClr val="080808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E5237B-E841-4FB4-93DB-9881FCAAFB95}">
      <dsp:nvSpPr>
        <dsp:cNvPr id="0" name=""/>
        <dsp:cNvSpPr/>
      </dsp:nvSpPr>
      <dsp:spPr>
        <a:xfrm>
          <a:off x="3169604" y="0"/>
          <a:ext cx="1811143" cy="679102"/>
        </a:xfrm>
        <a:prstGeom prst="rect">
          <a:avLst/>
        </a:prstGeom>
        <a:solidFill>
          <a:srgbClr val="0A5271"/>
        </a:solidFill>
        <a:ln w="12700" cap="flat" cmpd="sng" algn="ctr">
          <a:solidFill>
            <a:srgbClr val="080808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br>
            <a:rPr lang="da-DK" sz="1000" b="1" kern="120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</a:br>
          <a:r>
            <a:rPr lang="da-DK" sz="1000" b="1" kern="120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Kultur, Fritid og Ungeliv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000" b="0" kern="120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Centerchef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000" b="0" kern="120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Anders Munch Skovgren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000" b="1" kern="120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</a:t>
          </a:r>
        </a:p>
      </dsp:txBody>
      <dsp:txXfrm>
        <a:off x="3169604" y="0"/>
        <a:ext cx="1811143" cy="679102"/>
      </dsp:txXfrm>
    </dsp:sp>
    <dsp:sp modelId="{4E4F04A9-CCB8-4C74-B02F-0F722A83161E}">
      <dsp:nvSpPr>
        <dsp:cNvPr id="0" name=""/>
        <dsp:cNvSpPr/>
      </dsp:nvSpPr>
      <dsp:spPr>
        <a:xfrm>
          <a:off x="422603" y="1836921"/>
          <a:ext cx="1440510" cy="561734"/>
        </a:xfrm>
        <a:prstGeom prst="rect">
          <a:avLst/>
        </a:prstGeom>
        <a:solidFill>
          <a:srgbClr val="0A5271"/>
        </a:solidFill>
        <a:ln w="12700" cap="flat" cmpd="sng" algn="ctr">
          <a:solidFill>
            <a:srgbClr val="080808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000" b="1" kern="120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Frederikssund Idrætsanlæg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800" b="0" kern="120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Afdelingsleder Kasper Mørkøv Nommesen</a:t>
          </a:r>
        </a:p>
      </dsp:txBody>
      <dsp:txXfrm>
        <a:off x="422603" y="1836921"/>
        <a:ext cx="1440510" cy="561734"/>
      </dsp:txXfrm>
    </dsp:sp>
    <dsp:sp modelId="{EE9E45BE-2555-4E5B-AABB-99EBDFFEA38B}">
      <dsp:nvSpPr>
        <dsp:cNvPr id="0" name=""/>
        <dsp:cNvSpPr/>
      </dsp:nvSpPr>
      <dsp:spPr>
        <a:xfrm>
          <a:off x="1951181" y="1836921"/>
          <a:ext cx="1382418" cy="561734"/>
        </a:xfrm>
        <a:prstGeom prst="rect">
          <a:avLst/>
        </a:prstGeom>
        <a:solidFill>
          <a:srgbClr val="0A5271"/>
        </a:solidFill>
        <a:ln w="12700" cap="flat" cmpd="sng" algn="ctr">
          <a:solidFill>
            <a:srgbClr val="080808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000" b="1" kern="120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J. F. Willumsens Museum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800" b="0" kern="120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Direktør Lisbeth Lund</a:t>
          </a:r>
        </a:p>
      </dsp:txBody>
      <dsp:txXfrm>
        <a:off x="1951181" y="1836921"/>
        <a:ext cx="1382418" cy="561734"/>
      </dsp:txXfrm>
    </dsp:sp>
    <dsp:sp modelId="{73D2FB3F-BAA8-41A4-8DE7-3A05EE482B21}">
      <dsp:nvSpPr>
        <dsp:cNvPr id="0" name=""/>
        <dsp:cNvSpPr/>
      </dsp:nvSpPr>
      <dsp:spPr>
        <a:xfrm>
          <a:off x="3404130" y="1836921"/>
          <a:ext cx="1268491" cy="561734"/>
        </a:xfrm>
        <a:prstGeom prst="rect">
          <a:avLst/>
        </a:prstGeom>
        <a:solidFill>
          <a:srgbClr val="0A5271"/>
        </a:solidFill>
        <a:ln w="12700" cap="flat" cmpd="sng" algn="ctr">
          <a:solidFill>
            <a:srgbClr val="080808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000" b="1" kern="120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Frederikssund Bibliotekerne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800" b="0" kern="120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Bibliotekschef Mette Jonstrup Larsen</a:t>
          </a:r>
        </a:p>
      </dsp:txBody>
      <dsp:txXfrm>
        <a:off x="3404130" y="1836921"/>
        <a:ext cx="1268491" cy="561734"/>
      </dsp:txXfrm>
    </dsp:sp>
    <dsp:sp modelId="{0A30BB9B-7B4D-44E1-BEB1-B6C8AFC6F37E}">
      <dsp:nvSpPr>
        <dsp:cNvPr id="0" name=""/>
        <dsp:cNvSpPr/>
      </dsp:nvSpPr>
      <dsp:spPr>
        <a:xfrm>
          <a:off x="3643431" y="2588787"/>
          <a:ext cx="966335" cy="388652"/>
        </a:xfrm>
        <a:prstGeom prst="rect">
          <a:avLst/>
        </a:prstGeom>
        <a:solidFill>
          <a:srgbClr val="0A5271"/>
        </a:solidFill>
        <a:ln w="12700" cap="flat" cmpd="sng" algn="ctr">
          <a:solidFill>
            <a:srgbClr val="080808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br>
            <a:rPr lang="da-DK" sz="800" b="1" kern="120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</a:br>
          <a:r>
            <a:rPr lang="da-DK" sz="800" b="1" kern="120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Kulturhuset </a:t>
          </a:r>
          <a:r>
            <a:rPr lang="da-DK" sz="800" b="1" kern="120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Rejsestalden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800" b="1" kern="1200" dirty="0">
            <a:solidFill>
              <a:srgbClr val="FFFFFF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3643431" y="2588787"/>
        <a:ext cx="966335" cy="388652"/>
      </dsp:txXfrm>
    </dsp:sp>
    <dsp:sp modelId="{A654D5AE-922A-4EA6-B1E0-74FF53A6FEC8}">
      <dsp:nvSpPr>
        <dsp:cNvPr id="0" name=""/>
        <dsp:cNvSpPr/>
      </dsp:nvSpPr>
      <dsp:spPr>
        <a:xfrm>
          <a:off x="4698268" y="1836921"/>
          <a:ext cx="1311502" cy="561734"/>
        </a:xfrm>
        <a:prstGeom prst="rect">
          <a:avLst/>
        </a:prstGeom>
        <a:solidFill>
          <a:srgbClr val="0A5271"/>
        </a:solidFill>
        <a:ln w="12700" cap="flat" cmpd="sng" algn="ctr">
          <a:solidFill>
            <a:srgbClr val="080808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000" b="1" kern="120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Musikskolen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800" b="0" kern="120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Leder Gitte Grarup</a:t>
          </a:r>
        </a:p>
      </dsp:txBody>
      <dsp:txXfrm>
        <a:off x="4698268" y="1836921"/>
        <a:ext cx="1311502" cy="561734"/>
      </dsp:txXfrm>
    </dsp:sp>
    <dsp:sp modelId="{2A3EA893-47AE-45A3-B4B2-3A56D7F8F1DA}">
      <dsp:nvSpPr>
        <dsp:cNvPr id="0" name=""/>
        <dsp:cNvSpPr/>
      </dsp:nvSpPr>
      <dsp:spPr>
        <a:xfrm>
          <a:off x="6094410" y="1827453"/>
          <a:ext cx="1447990" cy="560998"/>
        </a:xfrm>
        <a:prstGeom prst="rect">
          <a:avLst/>
        </a:prstGeom>
        <a:solidFill>
          <a:srgbClr val="0A5271"/>
        </a:solidFill>
        <a:ln w="12700" cap="flat" cmpd="sng" algn="ctr">
          <a:solidFill>
            <a:srgbClr val="080808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050" b="1" kern="120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Ungeliv</a:t>
          </a:r>
          <a:endParaRPr lang="da-DK" sz="900" b="1" kern="1200" dirty="0">
            <a:solidFill>
              <a:srgbClr val="FFFFFF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800" b="0" kern="120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Leder Kristian Holmstrup Kock</a:t>
          </a:r>
        </a:p>
      </dsp:txBody>
      <dsp:txXfrm>
        <a:off x="6094410" y="1827453"/>
        <a:ext cx="1447990" cy="560998"/>
      </dsp:txXfrm>
    </dsp:sp>
    <dsp:sp modelId="{E4E1BDA6-DE7A-4B89-9969-9CCFAF2C737D}">
      <dsp:nvSpPr>
        <dsp:cNvPr id="0" name=""/>
        <dsp:cNvSpPr/>
      </dsp:nvSpPr>
      <dsp:spPr>
        <a:xfrm>
          <a:off x="6758334" y="2569766"/>
          <a:ext cx="818318" cy="409159"/>
        </a:xfrm>
        <a:prstGeom prst="rect">
          <a:avLst/>
        </a:prstGeom>
        <a:solidFill>
          <a:srgbClr val="0A5271"/>
        </a:solidFill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800" b="1" kern="1200" dirty="0">
              <a:solidFill>
                <a:srgbClr val="FFFFFF"/>
              </a:solidFill>
            </a:rPr>
            <a:t>Campus U10</a:t>
          </a:r>
        </a:p>
      </dsp:txBody>
      <dsp:txXfrm>
        <a:off x="6758334" y="2569766"/>
        <a:ext cx="818318" cy="409159"/>
      </dsp:txXfrm>
    </dsp:sp>
    <dsp:sp modelId="{9F716841-C62B-465D-B7CD-8640F11002C3}">
      <dsp:nvSpPr>
        <dsp:cNvPr id="0" name=""/>
        <dsp:cNvSpPr/>
      </dsp:nvSpPr>
      <dsp:spPr>
        <a:xfrm>
          <a:off x="6758334" y="3150772"/>
          <a:ext cx="818318" cy="409159"/>
        </a:xfrm>
        <a:prstGeom prst="rect">
          <a:avLst/>
        </a:prstGeom>
        <a:solidFill>
          <a:srgbClr val="0A5271"/>
        </a:solidFill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800" b="1" kern="1200" dirty="0">
              <a:solidFill>
                <a:srgbClr val="FFFFFF"/>
              </a:solidFill>
            </a:rPr>
            <a:t>Trivsel og kriminalitets-forebyggelse</a:t>
          </a:r>
        </a:p>
      </dsp:txBody>
      <dsp:txXfrm>
        <a:off x="6758334" y="3150772"/>
        <a:ext cx="818318" cy="409159"/>
      </dsp:txXfrm>
    </dsp:sp>
    <dsp:sp modelId="{20F64D08-796E-4759-8F45-4FBFE879570F}">
      <dsp:nvSpPr>
        <dsp:cNvPr id="0" name=""/>
        <dsp:cNvSpPr/>
      </dsp:nvSpPr>
      <dsp:spPr>
        <a:xfrm>
          <a:off x="6758334" y="3731778"/>
          <a:ext cx="818318" cy="409159"/>
        </a:xfrm>
        <a:prstGeom prst="rect">
          <a:avLst/>
        </a:prstGeom>
        <a:solidFill>
          <a:srgbClr val="0A5271"/>
        </a:solidFill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800" b="1" kern="1200" dirty="0">
              <a:solidFill>
                <a:srgbClr val="FFFFFF"/>
              </a:solidFill>
            </a:rPr>
            <a:t>Ungdommens Uddannelses-vejledning</a:t>
          </a:r>
        </a:p>
      </dsp:txBody>
      <dsp:txXfrm>
        <a:off x="6758334" y="3731778"/>
        <a:ext cx="818318" cy="409159"/>
      </dsp:txXfrm>
    </dsp:sp>
    <dsp:sp modelId="{89A02120-3DAA-4BFB-AAEA-BB7BB0CF6333}">
      <dsp:nvSpPr>
        <dsp:cNvPr id="0" name=""/>
        <dsp:cNvSpPr/>
      </dsp:nvSpPr>
      <dsp:spPr>
        <a:xfrm>
          <a:off x="6758334" y="4312784"/>
          <a:ext cx="818318" cy="409159"/>
        </a:xfrm>
        <a:prstGeom prst="rect">
          <a:avLst/>
        </a:prstGeom>
        <a:solidFill>
          <a:srgbClr val="0A5271"/>
        </a:solidFill>
        <a:ln w="127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800" b="1" kern="1200" dirty="0">
              <a:solidFill>
                <a:srgbClr val="FFFFFF"/>
              </a:solidFill>
            </a:rPr>
            <a:t>Ungdomsskole og Ungdomsklub</a:t>
          </a:r>
        </a:p>
      </dsp:txBody>
      <dsp:txXfrm>
        <a:off x="6758334" y="4312784"/>
        <a:ext cx="818318" cy="409159"/>
      </dsp:txXfrm>
    </dsp:sp>
    <dsp:sp modelId="{0DBC9C54-3151-41D7-A222-6534AE2D8161}">
      <dsp:nvSpPr>
        <dsp:cNvPr id="0" name=""/>
        <dsp:cNvSpPr/>
      </dsp:nvSpPr>
      <dsp:spPr>
        <a:xfrm>
          <a:off x="1850896" y="771826"/>
          <a:ext cx="2131441" cy="810925"/>
        </a:xfrm>
        <a:prstGeom prst="ellipse">
          <a:avLst/>
        </a:prstGeom>
        <a:solidFill>
          <a:srgbClr val="0A5271"/>
        </a:solidFill>
        <a:ln w="12700" cap="flat" cmpd="sng" algn="ctr">
          <a:solidFill>
            <a:srgbClr val="080808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1000" b="1" kern="1200" dirty="0">
            <a:solidFill>
              <a:srgbClr val="FFFFFF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000" b="1" kern="1200" dirty="0">
              <a:solidFill>
                <a:srgbClr val="FFFFFF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Kultur og Fritidssekretariatet 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1000" kern="1200" dirty="0">
            <a:solidFill>
              <a:srgbClr val="FFFFFF"/>
            </a:solidFill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2163038" y="890583"/>
        <a:ext cx="1507157" cy="573411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163F132-A937-4B6B-9392-9A6F804A8C27}">
      <dsp:nvSpPr>
        <dsp:cNvPr id="0" name=""/>
        <dsp:cNvSpPr/>
      </dsp:nvSpPr>
      <dsp:spPr>
        <a:xfrm>
          <a:off x="4232720" y="798177"/>
          <a:ext cx="3545231" cy="2880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4040"/>
              </a:lnTo>
              <a:lnTo>
                <a:pt x="3545231" y="144040"/>
              </a:lnTo>
              <a:lnTo>
                <a:pt x="3545231" y="28808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737B5E0-304F-4D86-A533-5D60F9356A72}">
      <dsp:nvSpPr>
        <dsp:cNvPr id="0" name=""/>
        <dsp:cNvSpPr/>
      </dsp:nvSpPr>
      <dsp:spPr>
        <a:xfrm>
          <a:off x="5569336" y="1772163"/>
          <a:ext cx="205771" cy="6310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31032"/>
              </a:lnTo>
              <a:lnTo>
                <a:pt x="205771" y="63103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CA5A30-AE10-453F-B061-F155C318E1F2}">
      <dsp:nvSpPr>
        <dsp:cNvPr id="0" name=""/>
        <dsp:cNvSpPr/>
      </dsp:nvSpPr>
      <dsp:spPr>
        <a:xfrm>
          <a:off x="4232720" y="798177"/>
          <a:ext cx="1885340" cy="2880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4040"/>
              </a:lnTo>
              <a:lnTo>
                <a:pt x="1885340" y="144040"/>
              </a:lnTo>
              <a:lnTo>
                <a:pt x="1885340" y="28808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1E7C30E-3296-4BEA-972A-1E8C5902EFF9}">
      <dsp:nvSpPr>
        <dsp:cNvPr id="0" name=""/>
        <dsp:cNvSpPr/>
      </dsp:nvSpPr>
      <dsp:spPr>
        <a:xfrm>
          <a:off x="3583764" y="1772163"/>
          <a:ext cx="205771" cy="25790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79003"/>
              </a:lnTo>
              <a:lnTo>
                <a:pt x="205771" y="257900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DEEA51-6444-4A69-A780-298EFC673334}">
      <dsp:nvSpPr>
        <dsp:cNvPr id="0" name=""/>
        <dsp:cNvSpPr/>
      </dsp:nvSpPr>
      <dsp:spPr>
        <a:xfrm>
          <a:off x="3583764" y="1772163"/>
          <a:ext cx="205771" cy="16050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05018"/>
              </a:lnTo>
              <a:lnTo>
                <a:pt x="205771" y="160501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56626B-0A6A-4B12-ADC3-1A694754369A}">
      <dsp:nvSpPr>
        <dsp:cNvPr id="0" name=""/>
        <dsp:cNvSpPr/>
      </dsp:nvSpPr>
      <dsp:spPr>
        <a:xfrm>
          <a:off x="3583764" y="1772163"/>
          <a:ext cx="205771" cy="6310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31032"/>
              </a:lnTo>
              <a:lnTo>
                <a:pt x="205771" y="63103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1F9FA0-FBEE-423C-AD4D-9E78F3A44482}">
      <dsp:nvSpPr>
        <dsp:cNvPr id="0" name=""/>
        <dsp:cNvSpPr/>
      </dsp:nvSpPr>
      <dsp:spPr>
        <a:xfrm>
          <a:off x="4132488" y="798177"/>
          <a:ext cx="100231" cy="288080"/>
        </a:xfrm>
        <a:custGeom>
          <a:avLst/>
          <a:gdLst/>
          <a:ahLst/>
          <a:cxnLst/>
          <a:rect l="0" t="0" r="0" b="0"/>
          <a:pathLst>
            <a:path>
              <a:moveTo>
                <a:pt x="100231" y="0"/>
              </a:moveTo>
              <a:lnTo>
                <a:pt x="100231" y="144040"/>
              </a:lnTo>
              <a:lnTo>
                <a:pt x="0" y="144040"/>
              </a:lnTo>
              <a:lnTo>
                <a:pt x="0" y="288080"/>
              </a:lnTo>
            </a:path>
          </a:pathLst>
        </a:custGeom>
        <a:noFill/>
        <a:ln w="12700" cap="flat" cmpd="sng" algn="ctr">
          <a:solidFill>
            <a:srgbClr val="080808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DCE09F-4B21-4116-83E7-CF11BB813787}">
      <dsp:nvSpPr>
        <dsp:cNvPr id="0" name=""/>
        <dsp:cNvSpPr/>
      </dsp:nvSpPr>
      <dsp:spPr>
        <a:xfrm>
          <a:off x="149702" y="1776820"/>
          <a:ext cx="118916" cy="6310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31032"/>
              </a:lnTo>
              <a:lnTo>
                <a:pt x="118916" y="63103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503511-76E8-4686-BDF7-DEA646AFB21E}">
      <dsp:nvSpPr>
        <dsp:cNvPr id="0" name=""/>
        <dsp:cNvSpPr/>
      </dsp:nvSpPr>
      <dsp:spPr>
        <a:xfrm>
          <a:off x="748514" y="798177"/>
          <a:ext cx="3484205" cy="292737"/>
        </a:xfrm>
        <a:custGeom>
          <a:avLst/>
          <a:gdLst/>
          <a:ahLst/>
          <a:cxnLst/>
          <a:rect l="0" t="0" r="0" b="0"/>
          <a:pathLst>
            <a:path>
              <a:moveTo>
                <a:pt x="3484205" y="0"/>
              </a:moveTo>
              <a:lnTo>
                <a:pt x="3484205" y="148697"/>
              </a:lnTo>
              <a:lnTo>
                <a:pt x="0" y="148697"/>
              </a:lnTo>
              <a:lnTo>
                <a:pt x="0" y="29273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55983D-8D7A-46A3-AC59-691562ED12AD}">
      <dsp:nvSpPr>
        <dsp:cNvPr id="0" name=""/>
        <dsp:cNvSpPr/>
      </dsp:nvSpPr>
      <dsp:spPr>
        <a:xfrm>
          <a:off x="1800797" y="1776820"/>
          <a:ext cx="91440" cy="160259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602597"/>
              </a:lnTo>
              <a:lnTo>
                <a:pt x="124009" y="160259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5A28642-111D-49C7-8894-BF7DF92943E0}">
      <dsp:nvSpPr>
        <dsp:cNvPr id="0" name=""/>
        <dsp:cNvSpPr/>
      </dsp:nvSpPr>
      <dsp:spPr>
        <a:xfrm>
          <a:off x="1800797" y="1776820"/>
          <a:ext cx="91440" cy="63103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31032"/>
              </a:lnTo>
              <a:lnTo>
                <a:pt x="124009" y="63103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DA2154-DEDF-4470-837D-0EDDB77C2024}">
      <dsp:nvSpPr>
        <dsp:cNvPr id="0" name=""/>
        <dsp:cNvSpPr/>
      </dsp:nvSpPr>
      <dsp:spPr>
        <a:xfrm>
          <a:off x="2395241" y="798177"/>
          <a:ext cx="1837478" cy="292737"/>
        </a:xfrm>
        <a:custGeom>
          <a:avLst/>
          <a:gdLst/>
          <a:ahLst/>
          <a:cxnLst/>
          <a:rect l="0" t="0" r="0" b="0"/>
          <a:pathLst>
            <a:path>
              <a:moveTo>
                <a:pt x="1837478" y="0"/>
              </a:moveTo>
              <a:lnTo>
                <a:pt x="1837478" y="148697"/>
              </a:lnTo>
              <a:lnTo>
                <a:pt x="0" y="148697"/>
              </a:lnTo>
              <a:lnTo>
                <a:pt x="0" y="292737"/>
              </a:lnTo>
            </a:path>
          </a:pathLst>
        </a:custGeom>
        <a:noFill/>
        <a:ln w="12700" cap="flat" cmpd="sng" algn="ctr">
          <a:solidFill>
            <a:srgbClr val="080808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DC1EF4-0A87-492D-B1EF-FB194E9675D3}">
      <dsp:nvSpPr>
        <dsp:cNvPr id="0" name=""/>
        <dsp:cNvSpPr/>
      </dsp:nvSpPr>
      <dsp:spPr>
        <a:xfrm>
          <a:off x="2977602" y="58408"/>
          <a:ext cx="2510234" cy="739769"/>
        </a:xfrm>
        <a:prstGeom prst="rect">
          <a:avLst/>
        </a:prstGeom>
        <a:solidFill>
          <a:srgbClr val="0A5271"/>
        </a:solidFill>
        <a:ln w="12700" cap="flat" cmpd="sng" algn="ctr">
          <a:solidFill>
            <a:srgbClr val="080808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000" b="1" kern="1200" dirty="0">
              <a:solidFill>
                <a:srgbClr val="FFFFFF"/>
              </a:solidFill>
              <a:latin typeface="+mn-lt"/>
            </a:rPr>
            <a:t>Ejendomme og IT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000" kern="1200" dirty="0">
              <a:solidFill>
                <a:srgbClr val="FFFFFF"/>
              </a:solidFill>
              <a:latin typeface="+mn-lt"/>
            </a:rPr>
            <a:t>Centerchef</a:t>
          </a:r>
          <a:br>
            <a:rPr lang="da-DK" sz="1000" kern="1200" dirty="0">
              <a:solidFill>
                <a:srgbClr val="FFFFFF"/>
              </a:solidFill>
              <a:latin typeface="+mn-lt"/>
            </a:rPr>
          </a:br>
          <a:r>
            <a:rPr lang="da-DK" sz="1000" kern="1200" dirty="0">
              <a:solidFill>
                <a:srgbClr val="FFFFFF"/>
              </a:solidFill>
              <a:latin typeface="+mn-lt"/>
            </a:rPr>
            <a:t>Britt Christensen</a:t>
          </a:r>
        </a:p>
      </dsp:txBody>
      <dsp:txXfrm>
        <a:off x="2977602" y="58408"/>
        <a:ext cx="2510234" cy="739769"/>
      </dsp:txXfrm>
    </dsp:sp>
    <dsp:sp modelId="{5030FE8A-9EE2-4FC5-952F-06AA5C1D1778}">
      <dsp:nvSpPr>
        <dsp:cNvPr id="0" name=""/>
        <dsp:cNvSpPr/>
      </dsp:nvSpPr>
      <dsp:spPr>
        <a:xfrm>
          <a:off x="1709336" y="1090915"/>
          <a:ext cx="1371810" cy="685905"/>
        </a:xfrm>
        <a:prstGeom prst="rect">
          <a:avLst/>
        </a:prstGeom>
        <a:solidFill>
          <a:srgbClr val="0A5271"/>
        </a:solidFill>
        <a:ln w="12700" cap="flat" cmpd="sng" algn="ctr">
          <a:solidFill>
            <a:srgbClr val="080808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000" b="1" kern="1200" dirty="0">
              <a:solidFill>
                <a:srgbClr val="FFFFFF"/>
              </a:solidFill>
              <a:latin typeface="+mn-lt"/>
            </a:rPr>
            <a:t>Bygningsdrift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800" b="0" kern="1200" dirty="0">
              <a:solidFill>
                <a:srgbClr val="FFFFFF"/>
              </a:solidFill>
              <a:latin typeface="+mn-lt"/>
            </a:rPr>
            <a:t>Afdelingsleder</a:t>
          </a:r>
          <a:br>
            <a:rPr lang="da-DK" sz="800" b="0" kern="1200" dirty="0">
              <a:solidFill>
                <a:srgbClr val="FFFFFF"/>
              </a:solidFill>
              <a:latin typeface="+mn-lt"/>
            </a:rPr>
          </a:br>
          <a:r>
            <a:rPr lang="da-DK" sz="800" b="0" kern="1200" dirty="0">
              <a:solidFill>
                <a:srgbClr val="FFFFFF"/>
              </a:solidFill>
              <a:latin typeface="+mn-lt"/>
            </a:rPr>
            <a:t>Irene Nielsen</a:t>
          </a:r>
          <a:endParaRPr lang="da-DK" sz="800" b="1" kern="1200" dirty="0">
            <a:solidFill>
              <a:srgbClr val="FFFFFF"/>
            </a:solidFill>
            <a:latin typeface="+mn-lt"/>
          </a:endParaRPr>
        </a:p>
      </dsp:txBody>
      <dsp:txXfrm>
        <a:off x="1709336" y="1090915"/>
        <a:ext cx="1371810" cy="685905"/>
      </dsp:txXfrm>
    </dsp:sp>
    <dsp:sp modelId="{124EA124-A61E-498E-8A64-3955ABA3CC7D}">
      <dsp:nvSpPr>
        <dsp:cNvPr id="0" name=""/>
        <dsp:cNvSpPr/>
      </dsp:nvSpPr>
      <dsp:spPr>
        <a:xfrm>
          <a:off x="1924806" y="2064900"/>
          <a:ext cx="1371810" cy="685905"/>
        </a:xfrm>
        <a:prstGeom prst="rect">
          <a:avLst/>
        </a:prstGeom>
        <a:solidFill>
          <a:srgbClr val="0A5271"/>
        </a:solidFill>
        <a:ln w="12700" cap="flat" cmpd="sng" algn="ctr">
          <a:solidFill>
            <a:srgbClr val="080808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000" b="1" kern="1200" dirty="0">
              <a:solidFill>
                <a:srgbClr val="FFFFFF"/>
              </a:solidFill>
              <a:latin typeface="+mn-lt"/>
            </a:rPr>
            <a:t>Teknisk Servicekorps</a:t>
          </a:r>
        </a:p>
      </dsp:txBody>
      <dsp:txXfrm>
        <a:off x="1924806" y="2064900"/>
        <a:ext cx="1371810" cy="685905"/>
      </dsp:txXfrm>
    </dsp:sp>
    <dsp:sp modelId="{BF2D7567-873D-4DE5-A375-90C1F41A3C6F}">
      <dsp:nvSpPr>
        <dsp:cNvPr id="0" name=""/>
        <dsp:cNvSpPr/>
      </dsp:nvSpPr>
      <dsp:spPr>
        <a:xfrm>
          <a:off x="1924806" y="3036464"/>
          <a:ext cx="1371810" cy="685905"/>
        </a:xfrm>
        <a:prstGeom prst="rect">
          <a:avLst/>
        </a:prstGeom>
        <a:solidFill>
          <a:srgbClr val="0A5271"/>
        </a:solidFill>
        <a:ln w="12700" cap="flat" cmpd="sng" algn="ctr">
          <a:solidFill>
            <a:srgbClr val="080808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000" b="1" kern="1200" dirty="0">
              <a:solidFill>
                <a:srgbClr val="FFFFFF"/>
              </a:solidFill>
              <a:latin typeface="+mn-lt"/>
            </a:rPr>
            <a:t>Kantiner</a:t>
          </a:r>
        </a:p>
      </dsp:txBody>
      <dsp:txXfrm>
        <a:off x="1924806" y="3036464"/>
        <a:ext cx="1371810" cy="685905"/>
      </dsp:txXfrm>
    </dsp:sp>
    <dsp:sp modelId="{1EB3DE01-38E9-441F-8539-7A37129DD45E}">
      <dsp:nvSpPr>
        <dsp:cNvPr id="0" name=""/>
        <dsp:cNvSpPr/>
      </dsp:nvSpPr>
      <dsp:spPr>
        <a:xfrm>
          <a:off x="0" y="1090915"/>
          <a:ext cx="1497029" cy="685905"/>
        </a:xfrm>
        <a:prstGeom prst="rect">
          <a:avLst/>
        </a:prstGeom>
        <a:solidFill>
          <a:srgbClr val="0A5271"/>
        </a:solidFill>
        <a:ln w="12700" cap="flat" cmpd="sng" algn="ctr">
          <a:solidFill>
            <a:srgbClr val="080808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900" b="1" kern="1200" dirty="0">
              <a:solidFill>
                <a:srgbClr val="FFFFFF"/>
              </a:solidFill>
              <a:latin typeface="+mn-lt"/>
            </a:rPr>
            <a:t>Politisk betjening og Jura</a:t>
          </a:r>
          <a:br>
            <a:rPr lang="da-DK" sz="700" b="1" kern="1200" dirty="0">
              <a:solidFill>
                <a:srgbClr val="FFFFFF"/>
              </a:solidFill>
              <a:latin typeface="+mn-lt"/>
            </a:rPr>
          </a:br>
          <a:r>
            <a:rPr lang="da-DK" sz="800" b="0" kern="1200" dirty="0">
              <a:solidFill>
                <a:srgbClr val="FFFFFF"/>
              </a:solidFill>
              <a:latin typeface="+mn-lt"/>
            </a:rPr>
            <a:t>Afdelingsleder</a:t>
          </a:r>
          <a:br>
            <a:rPr lang="da-DK" sz="800" b="0" kern="1200" dirty="0">
              <a:solidFill>
                <a:srgbClr val="FFFFFF"/>
              </a:solidFill>
              <a:latin typeface="+mn-lt"/>
            </a:rPr>
          </a:br>
          <a:r>
            <a:rPr lang="da-DK" sz="800" b="0" kern="1200" dirty="0">
              <a:solidFill>
                <a:srgbClr val="FFFFFF"/>
              </a:solidFill>
              <a:latin typeface="+mn-lt"/>
            </a:rPr>
            <a:t>Heidi Normann Jakobsen</a:t>
          </a:r>
          <a:endParaRPr lang="da-DK" sz="700" b="1" kern="1200" dirty="0">
            <a:solidFill>
              <a:srgbClr val="FFFFFF"/>
            </a:solidFill>
            <a:latin typeface="+mn-lt"/>
          </a:endParaRPr>
        </a:p>
      </dsp:txBody>
      <dsp:txXfrm>
        <a:off x="0" y="1090915"/>
        <a:ext cx="1497029" cy="685905"/>
      </dsp:txXfrm>
    </dsp:sp>
    <dsp:sp modelId="{151B4E99-4E4A-4C28-9E09-FDEC35AD1C3F}">
      <dsp:nvSpPr>
        <dsp:cNvPr id="0" name=""/>
        <dsp:cNvSpPr/>
      </dsp:nvSpPr>
      <dsp:spPr>
        <a:xfrm>
          <a:off x="268619" y="2064900"/>
          <a:ext cx="1371810" cy="685905"/>
        </a:xfrm>
        <a:prstGeom prst="rect">
          <a:avLst/>
        </a:prstGeom>
        <a:solidFill>
          <a:srgbClr val="0A5271"/>
        </a:solidFill>
        <a:ln w="12700" cap="flat" cmpd="sng" algn="ctr">
          <a:solidFill>
            <a:srgbClr val="080808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000" b="1" kern="1200" dirty="0">
              <a:solidFill>
                <a:srgbClr val="FFFFFF"/>
              </a:solidFill>
              <a:latin typeface="+mn-lt"/>
            </a:rPr>
            <a:t>Borgercenter</a:t>
          </a:r>
        </a:p>
      </dsp:txBody>
      <dsp:txXfrm>
        <a:off x="268619" y="2064900"/>
        <a:ext cx="1371810" cy="685905"/>
      </dsp:txXfrm>
    </dsp:sp>
    <dsp:sp modelId="{33F83A01-DAF0-44CA-91FD-CA184CAD88B4}">
      <dsp:nvSpPr>
        <dsp:cNvPr id="0" name=""/>
        <dsp:cNvSpPr/>
      </dsp:nvSpPr>
      <dsp:spPr>
        <a:xfrm>
          <a:off x="3446583" y="1086257"/>
          <a:ext cx="1371810" cy="685905"/>
        </a:xfrm>
        <a:prstGeom prst="rect">
          <a:avLst/>
        </a:prstGeom>
        <a:solidFill>
          <a:srgbClr val="0A5271"/>
        </a:solidFill>
        <a:ln w="12700" cap="flat" cmpd="sng" algn="ctr">
          <a:solidFill>
            <a:srgbClr val="080808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1000" b="1" kern="1200" dirty="0">
            <a:solidFill>
              <a:srgbClr val="FFFFFF"/>
            </a:solidFill>
            <a:latin typeface="+mn-lt"/>
          </a:endParaRP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000" b="1" kern="1200" dirty="0">
              <a:solidFill>
                <a:srgbClr val="FFFFFF"/>
              </a:solidFill>
              <a:latin typeface="+mn-lt"/>
            </a:rPr>
            <a:t>IT og Stadsarkiv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800" b="0" kern="1200" dirty="0">
              <a:solidFill>
                <a:srgbClr val="FFFFFF"/>
              </a:solidFill>
              <a:latin typeface="+mn-lt"/>
            </a:rPr>
            <a:t>Afdelingsleder</a:t>
          </a:r>
          <a:br>
            <a:rPr lang="da-DK" sz="800" b="0" kern="1200" dirty="0">
              <a:solidFill>
                <a:srgbClr val="FFFFFF"/>
              </a:solidFill>
              <a:latin typeface="+mn-lt"/>
            </a:rPr>
          </a:br>
          <a:r>
            <a:rPr lang="da-DK" sz="800" b="0" kern="1200" dirty="0">
              <a:solidFill>
                <a:srgbClr val="FFFFFF"/>
              </a:solidFill>
              <a:latin typeface="+mn-lt"/>
            </a:rPr>
            <a:t>Jannik Meltz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1000" b="0" kern="1200" dirty="0">
            <a:solidFill>
              <a:srgbClr val="FFFFFF"/>
            </a:solidFill>
            <a:latin typeface="+mn-lt"/>
          </a:endParaRPr>
        </a:p>
      </dsp:txBody>
      <dsp:txXfrm>
        <a:off x="3446583" y="1086257"/>
        <a:ext cx="1371810" cy="685905"/>
      </dsp:txXfrm>
    </dsp:sp>
    <dsp:sp modelId="{19A546BA-A0CB-434E-82BE-33F95D2E6914}">
      <dsp:nvSpPr>
        <dsp:cNvPr id="0" name=""/>
        <dsp:cNvSpPr/>
      </dsp:nvSpPr>
      <dsp:spPr>
        <a:xfrm>
          <a:off x="3789536" y="2060243"/>
          <a:ext cx="1697492" cy="685905"/>
        </a:xfrm>
        <a:prstGeom prst="rect">
          <a:avLst/>
        </a:prstGeom>
        <a:solidFill>
          <a:srgbClr val="0A5271"/>
        </a:solidFill>
        <a:ln w="12700" cap="flat" cmpd="sng" algn="ctr">
          <a:solidFill>
            <a:srgbClr val="080808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000" b="1" kern="1200" dirty="0">
              <a:solidFill>
                <a:srgbClr val="FFFFFF"/>
              </a:solidFill>
            </a:rPr>
            <a:t>IT</a:t>
          </a:r>
        </a:p>
      </dsp:txBody>
      <dsp:txXfrm>
        <a:off x="3789536" y="2060243"/>
        <a:ext cx="1697492" cy="685905"/>
      </dsp:txXfrm>
    </dsp:sp>
    <dsp:sp modelId="{1DD87750-1E89-4FFC-A423-0476D0A26DBD}">
      <dsp:nvSpPr>
        <dsp:cNvPr id="0" name=""/>
        <dsp:cNvSpPr/>
      </dsp:nvSpPr>
      <dsp:spPr>
        <a:xfrm>
          <a:off x="3789536" y="3034228"/>
          <a:ext cx="1697492" cy="685905"/>
        </a:xfrm>
        <a:prstGeom prst="rect">
          <a:avLst/>
        </a:prstGeom>
        <a:solidFill>
          <a:srgbClr val="0A5271"/>
        </a:solidFill>
        <a:ln w="12700" cap="flat" cmpd="sng" algn="ctr">
          <a:solidFill>
            <a:srgbClr val="080808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000" b="1" kern="1200" dirty="0">
              <a:solidFill>
                <a:srgbClr val="FFFFFF"/>
              </a:solidFill>
            </a:rPr>
            <a:t>Stadsarkiv</a:t>
          </a:r>
        </a:p>
      </dsp:txBody>
      <dsp:txXfrm>
        <a:off x="3789536" y="3034228"/>
        <a:ext cx="1697492" cy="685905"/>
      </dsp:txXfrm>
    </dsp:sp>
    <dsp:sp modelId="{CC1B7835-6923-4842-BBED-7560E4B9C160}">
      <dsp:nvSpPr>
        <dsp:cNvPr id="0" name=""/>
        <dsp:cNvSpPr/>
      </dsp:nvSpPr>
      <dsp:spPr>
        <a:xfrm>
          <a:off x="3789536" y="4008214"/>
          <a:ext cx="1697492" cy="685905"/>
        </a:xfrm>
        <a:prstGeom prst="rect">
          <a:avLst/>
        </a:prstGeom>
        <a:solidFill>
          <a:srgbClr val="0A5271"/>
        </a:solidFill>
        <a:ln w="12700" cap="flat" cmpd="sng" algn="ctr">
          <a:solidFill>
            <a:srgbClr val="080808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000" b="1" kern="1200" dirty="0">
              <a:solidFill>
                <a:srgbClr val="FFFFFF"/>
              </a:solidFill>
            </a:rPr>
            <a:t>Webadministration</a:t>
          </a:r>
        </a:p>
      </dsp:txBody>
      <dsp:txXfrm>
        <a:off x="3789536" y="4008214"/>
        <a:ext cx="1697492" cy="685905"/>
      </dsp:txXfrm>
    </dsp:sp>
    <dsp:sp modelId="{E0DA7397-42A2-4369-A2B4-A92552BE7FFB}">
      <dsp:nvSpPr>
        <dsp:cNvPr id="0" name=""/>
        <dsp:cNvSpPr/>
      </dsp:nvSpPr>
      <dsp:spPr>
        <a:xfrm>
          <a:off x="5432155" y="1086257"/>
          <a:ext cx="1371810" cy="685905"/>
        </a:xfrm>
        <a:prstGeom prst="rect">
          <a:avLst/>
        </a:prstGeom>
        <a:solidFill>
          <a:srgbClr val="0A5271"/>
        </a:solidFill>
        <a:ln w="12700" cap="flat" cmpd="sng" algn="ctr">
          <a:solidFill>
            <a:srgbClr val="080808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700" b="1" kern="1200" dirty="0">
            <a:solidFill>
              <a:srgbClr val="FFFFFF"/>
            </a:solidFill>
            <a:latin typeface="+mn-lt"/>
          </a:endParaRP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000" b="1" kern="1200" dirty="0">
              <a:solidFill>
                <a:srgbClr val="FFFFFF"/>
              </a:solidFill>
              <a:latin typeface="+mn-lt"/>
            </a:rPr>
            <a:t>Trafik, Vej og Park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800" b="0" kern="1200" dirty="0">
              <a:solidFill>
                <a:srgbClr val="FFFFFF"/>
              </a:solidFill>
              <a:latin typeface="+mn-lt"/>
            </a:rPr>
            <a:t>Afdelingsleder</a:t>
          </a:r>
          <a:br>
            <a:rPr lang="da-DK" sz="800" b="0" kern="1200" dirty="0">
              <a:solidFill>
                <a:srgbClr val="FFFFFF"/>
              </a:solidFill>
              <a:latin typeface="+mn-lt"/>
            </a:rPr>
          </a:br>
          <a:r>
            <a:rPr lang="da-DK" sz="800" b="0" kern="1200" dirty="0">
              <a:solidFill>
                <a:srgbClr val="FFFFFF"/>
              </a:solidFill>
              <a:latin typeface="+mn-lt"/>
            </a:rPr>
            <a:t>Henriette Andersen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700" b="0" kern="1200" dirty="0">
            <a:solidFill>
              <a:srgbClr val="FFFFFF"/>
            </a:solidFill>
            <a:latin typeface="+mn-lt"/>
          </a:endParaRPr>
        </a:p>
      </dsp:txBody>
      <dsp:txXfrm>
        <a:off x="5432155" y="1086257"/>
        <a:ext cx="1371810" cy="685905"/>
      </dsp:txXfrm>
    </dsp:sp>
    <dsp:sp modelId="{A7BD0E29-140F-4B84-BF38-F5E4831E6116}">
      <dsp:nvSpPr>
        <dsp:cNvPr id="0" name=""/>
        <dsp:cNvSpPr/>
      </dsp:nvSpPr>
      <dsp:spPr>
        <a:xfrm>
          <a:off x="5775108" y="2060243"/>
          <a:ext cx="1371810" cy="685905"/>
        </a:xfrm>
        <a:prstGeom prst="rect">
          <a:avLst/>
        </a:prstGeom>
        <a:solidFill>
          <a:srgbClr val="0A5271"/>
        </a:solidFill>
        <a:ln w="12700" cap="flat" cmpd="sng" algn="ctr">
          <a:solidFill>
            <a:srgbClr val="080808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000" b="1" kern="1200" dirty="0">
              <a:solidFill>
                <a:srgbClr val="FFFFFF"/>
              </a:solidFill>
            </a:rPr>
            <a:t>Vej og Park</a:t>
          </a:r>
        </a:p>
      </dsp:txBody>
      <dsp:txXfrm>
        <a:off x="5775108" y="2060243"/>
        <a:ext cx="1371810" cy="685905"/>
      </dsp:txXfrm>
    </dsp:sp>
    <dsp:sp modelId="{051F6A6E-846A-4B37-A60B-7B21F307FB0E}">
      <dsp:nvSpPr>
        <dsp:cNvPr id="0" name=""/>
        <dsp:cNvSpPr/>
      </dsp:nvSpPr>
      <dsp:spPr>
        <a:xfrm>
          <a:off x="7092046" y="1086257"/>
          <a:ext cx="1371810" cy="685905"/>
        </a:xfrm>
        <a:prstGeom prst="rect">
          <a:avLst/>
        </a:prstGeom>
        <a:solidFill>
          <a:srgbClr val="0A5271"/>
        </a:solidFill>
        <a:ln w="12700" cap="flat" cmpd="sng" algn="ctr">
          <a:solidFill>
            <a:srgbClr val="080808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1000" b="1" kern="1200" dirty="0">
            <a:solidFill>
              <a:srgbClr val="FFFFFF"/>
            </a:solidFill>
            <a:latin typeface="+mn-lt"/>
          </a:endParaRP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000" b="1" kern="1200" dirty="0">
              <a:solidFill>
                <a:srgbClr val="FFFFFF"/>
              </a:solidFill>
              <a:latin typeface="+mn-lt"/>
            </a:rPr>
            <a:t>Kommunalt byggeri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800" b="0" kern="1200" dirty="0">
              <a:solidFill>
                <a:srgbClr val="FFFFFF"/>
              </a:solidFill>
              <a:latin typeface="+mn-lt"/>
            </a:rPr>
            <a:t>Afdelingsleder</a:t>
          </a:r>
          <a:br>
            <a:rPr lang="da-DK" sz="800" b="0" kern="1200" dirty="0">
              <a:solidFill>
                <a:srgbClr val="FFFFFF"/>
              </a:solidFill>
              <a:latin typeface="+mn-lt"/>
            </a:rPr>
          </a:br>
          <a:r>
            <a:rPr lang="da-DK" sz="800" b="0" kern="1200" dirty="0">
              <a:solidFill>
                <a:srgbClr val="FFFFFF"/>
              </a:solidFill>
              <a:latin typeface="+mn-lt"/>
            </a:rPr>
            <a:t>Thomas Winther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1000" b="0" kern="1200" dirty="0">
            <a:solidFill>
              <a:srgbClr val="FFFFFF"/>
            </a:solidFill>
            <a:latin typeface="+mn-lt"/>
          </a:endParaRPr>
        </a:p>
      </dsp:txBody>
      <dsp:txXfrm>
        <a:off x="7092046" y="1086257"/>
        <a:ext cx="1371810" cy="685905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DA2154-DEDF-4470-837D-0EDDB77C2024}">
      <dsp:nvSpPr>
        <dsp:cNvPr id="0" name=""/>
        <dsp:cNvSpPr/>
      </dsp:nvSpPr>
      <dsp:spPr>
        <a:xfrm>
          <a:off x="4068452" y="2169353"/>
          <a:ext cx="3186436" cy="3686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4339"/>
              </a:lnTo>
              <a:lnTo>
                <a:pt x="3186436" y="184339"/>
              </a:lnTo>
              <a:lnTo>
                <a:pt x="3186436" y="368678"/>
              </a:lnTo>
            </a:path>
          </a:pathLst>
        </a:custGeom>
        <a:noFill/>
        <a:ln w="12700" cap="flat" cmpd="sng" algn="ctr">
          <a:solidFill>
            <a:srgbClr val="080808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F12241-33DD-40CC-A209-D87DAA0156B1}">
      <dsp:nvSpPr>
        <dsp:cNvPr id="0" name=""/>
        <dsp:cNvSpPr/>
      </dsp:nvSpPr>
      <dsp:spPr>
        <a:xfrm>
          <a:off x="4068452" y="2169353"/>
          <a:ext cx="1062145" cy="3686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4339"/>
              </a:lnTo>
              <a:lnTo>
                <a:pt x="1062145" y="184339"/>
              </a:lnTo>
              <a:lnTo>
                <a:pt x="1062145" y="36867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4518B0-5696-404A-9396-4C5E54D9B455}">
      <dsp:nvSpPr>
        <dsp:cNvPr id="0" name=""/>
        <dsp:cNvSpPr/>
      </dsp:nvSpPr>
      <dsp:spPr>
        <a:xfrm>
          <a:off x="3006306" y="2169353"/>
          <a:ext cx="1062145" cy="368678"/>
        </a:xfrm>
        <a:custGeom>
          <a:avLst/>
          <a:gdLst/>
          <a:ahLst/>
          <a:cxnLst/>
          <a:rect l="0" t="0" r="0" b="0"/>
          <a:pathLst>
            <a:path>
              <a:moveTo>
                <a:pt x="1062145" y="0"/>
              </a:moveTo>
              <a:lnTo>
                <a:pt x="1062145" y="184339"/>
              </a:lnTo>
              <a:lnTo>
                <a:pt x="0" y="184339"/>
              </a:lnTo>
              <a:lnTo>
                <a:pt x="0" y="36867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B99DAF-1BC2-438E-8543-E346C695FE14}">
      <dsp:nvSpPr>
        <dsp:cNvPr id="0" name=""/>
        <dsp:cNvSpPr/>
      </dsp:nvSpPr>
      <dsp:spPr>
        <a:xfrm>
          <a:off x="882015" y="2169353"/>
          <a:ext cx="3186436" cy="368678"/>
        </a:xfrm>
        <a:custGeom>
          <a:avLst/>
          <a:gdLst/>
          <a:ahLst/>
          <a:cxnLst/>
          <a:rect l="0" t="0" r="0" b="0"/>
          <a:pathLst>
            <a:path>
              <a:moveTo>
                <a:pt x="3186436" y="0"/>
              </a:moveTo>
              <a:lnTo>
                <a:pt x="3186436" y="184339"/>
              </a:lnTo>
              <a:lnTo>
                <a:pt x="0" y="184339"/>
              </a:lnTo>
              <a:lnTo>
                <a:pt x="0" y="368678"/>
              </a:lnTo>
            </a:path>
          </a:pathLst>
        </a:custGeom>
        <a:noFill/>
        <a:ln w="12700" cap="flat" cmpd="sng" algn="ctr">
          <a:solidFill>
            <a:srgbClr val="080808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DC1EF4-0A87-492D-B1EF-FB194E9675D3}">
      <dsp:nvSpPr>
        <dsp:cNvPr id="0" name=""/>
        <dsp:cNvSpPr/>
      </dsp:nvSpPr>
      <dsp:spPr>
        <a:xfrm>
          <a:off x="3217348" y="1120665"/>
          <a:ext cx="1702206" cy="1048688"/>
        </a:xfrm>
        <a:prstGeom prst="rect">
          <a:avLst/>
        </a:prstGeom>
        <a:solidFill>
          <a:srgbClr val="0A5271"/>
        </a:solidFill>
        <a:ln w="12700" cap="flat" cmpd="sng" algn="ctr">
          <a:solidFill>
            <a:srgbClr val="080808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000" b="1" kern="1200" dirty="0">
              <a:solidFill>
                <a:srgbClr val="FFFFFF"/>
              </a:solidFill>
              <a:latin typeface="+mn-lt"/>
            </a:rPr>
            <a:t>By og Landskab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000" kern="1200" dirty="0">
              <a:solidFill>
                <a:srgbClr val="FFFFFF"/>
              </a:solidFill>
              <a:latin typeface="+mn-lt"/>
            </a:rPr>
            <a:t>Centerchef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000" kern="1200" dirty="0">
              <a:solidFill>
                <a:srgbClr val="FFFFFF"/>
              </a:solidFill>
              <a:latin typeface="+mn-lt"/>
            </a:rPr>
            <a:t>Thomas Klint Martinsen</a:t>
          </a:r>
        </a:p>
      </dsp:txBody>
      <dsp:txXfrm>
        <a:off x="3217348" y="1120665"/>
        <a:ext cx="1702206" cy="1048688"/>
      </dsp:txXfrm>
    </dsp:sp>
    <dsp:sp modelId="{F1B57746-BEBF-4EB9-BD8F-945838CE3456}">
      <dsp:nvSpPr>
        <dsp:cNvPr id="0" name=""/>
        <dsp:cNvSpPr/>
      </dsp:nvSpPr>
      <dsp:spPr>
        <a:xfrm>
          <a:off x="4209" y="2538032"/>
          <a:ext cx="1755612" cy="877806"/>
        </a:xfrm>
        <a:prstGeom prst="rect">
          <a:avLst/>
        </a:prstGeom>
        <a:solidFill>
          <a:srgbClr val="0A5271"/>
        </a:solidFill>
        <a:ln w="12700" cap="flat" cmpd="sng" algn="ctr">
          <a:solidFill>
            <a:srgbClr val="080808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000" b="1" kern="1200" dirty="0">
              <a:solidFill>
                <a:srgbClr val="FFFFFF"/>
              </a:solidFill>
              <a:latin typeface="+mn-lt"/>
            </a:rPr>
            <a:t>Byg og Landzone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000" b="0" kern="1200" dirty="0">
              <a:solidFill>
                <a:srgbClr val="FFFFFF"/>
              </a:solidFill>
              <a:latin typeface="+mn-lt"/>
            </a:rPr>
            <a:t>Afdelingsleder</a:t>
          </a:r>
          <a:br>
            <a:rPr lang="da-DK" sz="1000" b="0" kern="1200" dirty="0">
              <a:solidFill>
                <a:srgbClr val="FFFFFF"/>
              </a:solidFill>
              <a:latin typeface="+mn-lt"/>
            </a:rPr>
          </a:br>
          <a:r>
            <a:rPr lang="da-DK" sz="1000" b="0" kern="1200" dirty="0">
              <a:solidFill>
                <a:srgbClr val="FFFFFF"/>
              </a:solidFill>
              <a:latin typeface="+mn-lt"/>
            </a:rPr>
            <a:t>Rasmus Bo Rasmussen</a:t>
          </a:r>
        </a:p>
      </dsp:txBody>
      <dsp:txXfrm>
        <a:off x="4209" y="2538032"/>
        <a:ext cx="1755612" cy="877806"/>
      </dsp:txXfrm>
    </dsp:sp>
    <dsp:sp modelId="{9F881FC6-B0EC-439A-A812-29D9A632023A}">
      <dsp:nvSpPr>
        <dsp:cNvPr id="0" name=""/>
        <dsp:cNvSpPr/>
      </dsp:nvSpPr>
      <dsp:spPr>
        <a:xfrm>
          <a:off x="2128500" y="2538032"/>
          <a:ext cx="1755612" cy="877806"/>
        </a:xfrm>
        <a:prstGeom prst="rect">
          <a:avLst/>
        </a:prstGeom>
        <a:solidFill>
          <a:srgbClr val="0A5271"/>
        </a:solidFill>
        <a:ln w="12700" cap="flat" cmpd="sng" algn="ctr">
          <a:solidFill>
            <a:srgbClr val="080808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000" b="1" kern="1200" dirty="0">
              <a:solidFill>
                <a:srgbClr val="FFFFFF"/>
              </a:solidFill>
              <a:latin typeface="+mn-lt"/>
            </a:rPr>
            <a:t>Miljø og Affald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000" b="0" kern="1200" dirty="0">
              <a:solidFill>
                <a:srgbClr val="FFFFFF"/>
              </a:solidFill>
              <a:latin typeface="+mn-lt"/>
            </a:rPr>
            <a:t>Afdelingsleder</a:t>
          </a:r>
          <a:endParaRPr lang="da-DK" sz="1200" b="0" kern="1200" dirty="0">
            <a:solidFill>
              <a:srgbClr val="FFFFFF"/>
            </a:solidFill>
            <a:latin typeface="+mn-lt"/>
          </a:endParaRP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000" b="0" kern="1200" dirty="0">
              <a:solidFill>
                <a:srgbClr val="FFFFFF"/>
              </a:solidFill>
              <a:latin typeface="+mn-lt"/>
            </a:rPr>
            <a:t>Gitte Wolf</a:t>
          </a:r>
        </a:p>
      </dsp:txBody>
      <dsp:txXfrm>
        <a:off x="2128500" y="2538032"/>
        <a:ext cx="1755612" cy="877806"/>
      </dsp:txXfrm>
    </dsp:sp>
    <dsp:sp modelId="{CC29C1F8-74A9-4A75-9E8D-9408C53649E9}">
      <dsp:nvSpPr>
        <dsp:cNvPr id="0" name=""/>
        <dsp:cNvSpPr/>
      </dsp:nvSpPr>
      <dsp:spPr>
        <a:xfrm>
          <a:off x="4252791" y="2538032"/>
          <a:ext cx="1755612" cy="877806"/>
        </a:xfrm>
        <a:prstGeom prst="rect">
          <a:avLst/>
        </a:prstGeom>
        <a:solidFill>
          <a:srgbClr val="0A5271"/>
        </a:solidFill>
        <a:ln w="12700" cap="flat" cmpd="sng" algn="ctr">
          <a:solidFill>
            <a:srgbClr val="080808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000" b="1" kern="1200" dirty="0">
              <a:solidFill>
                <a:srgbClr val="FFFFFF"/>
              </a:solidFill>
              <a:latin typeface="+mn-lt"/>
            </a:rPr>
            <a:t>Natur og Vand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000" b="0" kern="1200" dirty="0">
              <a:solidFill>
                <a:srgbClr val="FFFFFF"/>
              </a:solidFill>
              <a:latin typeface="+mn-lt"/>
            </a:rPr>
            <a:t>Afdelingsleder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000" b="0" kern="1200" dirty="0">
              <a:solidFill>
                <a:srgbClr val="FFFFFF"/>
              </a:solidFill>
              <a:latin typeface="+mn-lt"/>
            </a:rPr>
            <a:t>Margit Bloch Avlund</a:t>
          </a:r>
        </a:p>
      </dsp:txBody>
      <dsp:txXfrm>
        <a:off x="4252791" y="2538032"/>
        <a:ext cx="1755612" cy="877806"/>
      </dsp:txXfrm>
    </dsp:sp>
    <dsp:sp modelId="{5030FE8A-9EE2-4FC5-952F-06AA5C1D1778}">
      <dsp:nvSpPr>
        <dsp:cNvPr id="0" name=""/>
        <dsp:cNvSpPr/>
      </dsp:nvSpPr>
      <dsp:spPr>
        <a:xfrm>
          <a:off x="6377082" y="2538032"/>
          <a:ext cx="1755612" cy="877806"/>
        </a:xfrm>
        <a:prstGeom prst="rect">
          <a:avLst/>
        </a:prstGeom>
        <a:solidFill>
          <a:srgbClr val="0A5271"/>
        </a:solidFill>
        <a:ln w="12700" cap="flat" cmpd="sng" algn="ctr">
          <a:solidFill>
            <a:srgbClr val="080808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000" b="1" kern="1200" dirty="0">
              <a:solidFill>
                <a:srgbClr val="FFFFFF"/>
              </a:solidFill>
              <a:latin typeface="+mn-lt"/>
            </a:rPr>
            <a:t>Plan, Erhverv og Klima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000" b="0" kern="1200" dirty="0">
              <a:solidFill>
                <a:srgbClr val="FFFFFF"/>
              </a:solidFill>
              <a:latin typeface="+mn-lt"/>
            </a:rPr>
            <a:t>Afdelingsleder  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000" b="0" kern="1200" dirty="0">
              <a:solidFill>
                <a:srgbClr val="FFFFFF"/>
              </a:solidFill>
              <a:latin typeface="+mn-lt"/>
            </a:rPr>
            <a:t>Charlotte Scheel</a:t>
          </a:r>
        </a:p>
      </dsp:txBody>
      <dsp:txXfrm>
        <a:off x="6377082" y="2538032"/>
        <a:ext cx="1755612" cy="8778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4BCC56-5839-4E29-A2D2-0E3F596151C7}" type="datetimeFigureOut">
              <a:rPr lang="da-DK" smtClean="0"/>
              <a:t>06-07-2026</a:t>
            </a:fld>
            <a:endParaRPr lang="da-DK"/>
          </a:p>
        </p:txBody>
      </p:sp>
      <p:sp>
        <p:nvSpPr>
          <p:cNvPr id="4" name="Pladsholder til dias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E9208B-6328-466D-9EF2-3BA414DFFA1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973641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jpe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jpe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jpeg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rsidelayout1">
    <p:bg>
      <p:bgPr>
        <a:solidFill>
          <a:srgbClr val="21314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Designelement" descr="5_designelement_D---A4-liggende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013325"/>
            <a:ext cx="9144000" cy="1687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Linje"/>
          <p:cNvSpPr>
            <a:spLocks noChangeShapeType="1"/>
          </p:cNvSpPr>
          <p:nvPr userDrawn="1"/>
        </p:nvSpPr>
        <p:spPr bwMode="auto">
          <a:xfrm>
            <a:off x="468313" y="4797425"/>
            <a:ext cx="1655762" cy="0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7" name="Underoverskrift"/>
          <p:cNvSpPr>
            <a:spLocks noGrp="1" noChangeArrowheads="1"/>
          </p:cNvSpPr>
          <p:nvPr>
            <p:ph type="subTitle" idx="4294967295" hasCustomPrompt="1"/>
          </p:nvPr>
        </p:nvSpPr>
        <p:spPr>
          <a:xfrm>
            <a:off x="395288" y="4868863"/>
            <a:ext cx="3313112" cy="7905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rgbClr val="FFFFFF"/>
                </a:solidFill>
                <a:latin typeface="+mn-lt"/>
              </a:defRPr>
            </a:lvl1pPr>
          </a:lstStyle>
          <a:p>
            <a:pPr algn="l" eaLnBrk="1" hangingPunct="1"/>
            <a:r>
              <a:rPr lang="da-DK" sz="1400" dirty="0">
                <a:solidFill>
                  <a:schemeClr val="bg1"/>
                </a:solidFill>
              </a:rPr>
              <a:t>Evt. sted/arrangement, 2. maj 2011</a:t>
            </a:r>
          </a:p>
          <a:p>
            <a:pPr algn="l" eaLnBrk="1" hangingPunct="1"/>
            <a:r>
              <a:rPr lang="da-DK" sz="1400" dirty="0">
                <a:solidFill>
                  <a:schemeClr val="bg1"/>
                </a:solidFill>
              </a:rPr>
              <a:t>Afdelingsnavn</a:t>
            </a:r>
          </a:p>
        </p:txBody>
      </p:sp>
      <p:sp>
        <p:nvSpPr>
          <p:cNvPr id="5" name="Overskrift"/>
          <p:cNvSpPr>
            <a:spLocks noGrp="1" noChangeArrowheads="1"/>
          </p:cNvSpPr>
          <p:nvPr>
            <p:ph type="ctrTitle" idx="4294967295"/>
          </p:nvPr>
        </p:nvSpPr>
        <p:spPr>
          <a:xfrm>
            <a:off x="395288" y="1844675"/>
            <a:ext cx="5040312" cy="2447925"/>
          </a:xfrm>
          <a:prstGeom prst="rect">
            <a:avLst/>
          </a:prstGeom>
          <a:noFill/>
        </p:spPr>
        <p:txBody>
          <a:bodyPr lIns="54000" rIns="54000"/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pPr algn="l" eaLnBrk="1" hangingPunct="1"/>
            <a:r>
              <a:rPr lang="da-DK">
                <a:solidFill>
                  <a:schemeClr val="bg1"/>
                </a:solidFill>
                <a:latin typeface="Georgia" pitchFamily="18" charset="0"/>
              </a:rPr>
              <a:t>Klik for at redigere i master</a:t>
            </a:r>
            <a:endParaRPr lang="da-DK" dirty="0">
              <a:solidFill>
                <a:schemeClr val="bg1"/>
              </a:solidFill>
              <a:latin typeface="Georgia" pitchFamily="18" charset="0"/>
            </a:endParaRPr>
          </a:p>
        </p:txBody>
      </p:sp>
      <p:pic>
        <p:nvPicPr>
          <p:cNvPr id="2" name="Billede 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8454" y="259200"/>
            <a:ext cx="1228346" cy="637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717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rsidelayout2">
    <p:bg>
      <p:bgPr>
        <a:solidFill>
          <a:srgbClr val="21314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Designelement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832475"/>
            <a:ext cx="9144000" cy="1385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Linje"/>
          <p:cNvSpPr>
            <a:spLocks noChangeShapeType="1"/>
          </p:cNvSpPr>
          <p:nvPr userDrawn="1"/>
        </p:nvSpPr>
        <p:spPr bwMode="auto">
          <a:xfrm>
            <a:off x="1836738" y="4797152"/>
            <a:ext cx="1655762" cy="0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12" name="Underoverskrift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1763713" y="4868589"/>
            <a:ext cx="3313112" cy="7905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rgbClr val="FFFFFF"/>
                </a:solidFill>
                <a:latin typeface="+mn-lt"/>
              </a:defRPr>
            </a:lvl1pPr>
          </a:lstStyle>
          <a:p>
            <a:pPr algn="l" eaLnBrk="1" hangingPunct="1"/>
            <a:r>
              <a:rPr lang="da-DK" sz="1400" dirty="0">
                <a:solidFill>
                  <a:schemeClr val="bg1"/>
                </a:solidFill>
              </a:rPr>
              <a:t>Evt. sted/arrangement, 2. maj 2011</a:t>
            </a:r>
          </a:p>
          <a:p>
            <a:pPr algn="l" eaLnBrk="1" hangingPunct="1"/>
            <a:r>
              <a:rPr lang="da-DK" sz="1400" dirty="0">
                <a:solidFill>
                  <a:schemeClr val="bg1"/>
                </a:solidFill>
              </a:rPr>
              <a:t>Afdelingsnavn</a:t>
            </a:r>
          </a:p>
        </p:txBody>
      </p:sp>
      <p:sp>
        <p:nvSpPr>
          <p:cNvPr id="10" name="Overskrift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1763713" y="1844824"/>
            <a:ext cx="5040312" cy="2447925"/>
          </a:xfrm>
          <a:prstGeom prst="rect">
            <a:avLst/>
          </a:prstGeom>
          <a:noFill/>
        </p:spPr>
        <p:txBody>
          <a:bodyPr lIns="54000" rIns="54000"/>
          <a:lstStyle>
            <a:lvl1pPr algn="l" eaLnBrk="1" hangingPunct="1">
              <a:defRPr sz="4400">
                <a:solidFill>
                  <a:srgbClr val="FFFFFF"/>
                </a:solidFill>
                <a:latin typeface="Georgia" panose="02040502050405020303" pitchFamily="18" charset="0"/>
              </a:defRPr>
            </a:lvl1pPr>
          </a:lstStyle>
          <a:p>
            <a:pPr algn="l" eaLnBrk="1" hangingPunct="1"/>
            <a:r>
              <a:rPr lang="da-DK" dirty="0">
                <a:solidFill>
                  <a:schemeClr val="bg1"/>
                </a:solidFill>
                <a:latin typeface="Georgia" pitchFamily="18" charset="0"/>
              </a:rPr>
              <a:t>Overskrift</a:t>
            </a:r>
          </a:p>
        </p:txBody>
      </p:sp>
      <p:pic>
        <p:nvPicPr>
          <p:cNvPr id="2" name="Billede 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8454" y="259200"/>
            <a:ext cx="1228346" cy="637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05455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rsidelayout3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Label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00" y="396000"/>
            <a:ext cx="3986454" cy="6156451"/>
          </a:xfrm>
          <a:prstGeom prst="rect">
            <a:avLst/>
          </a:prstGeom>
        </p:spPr>
      </p:pic>
      <p:sp>
        <p:nvSpPr>
          <p:cNvPr id="7" name="Linje"/>
          <p:cNvSpPr>
            <a:spLocks noChangeShapeType="1"/>
          </p:cNvSpPr>
          <p:nvPr userDrawn="1"/>
        </p:nvSpPr>
        <p:spPr bwMode="auto">
          <a:xfrm>
            <a:off x="5100638" y="2814180"/>
            <a:ext cx="1655762" cy="0"/>
          </a:xfrm>
          <a:prstGeom prst="line">
            <a:avLst/>
          </a:prstGeom>
          <a:noFill/>
          <a:ln w="9525">
            <a:solidFill>
              <a:srgbClr val="21314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5" name="Underoverskrift"/>
          <p:cNvSpPr>
            <a:spLocks noGrp="1" noChangeArrowheads="1"/>
          </p:cNvSpPr>
          <p:nvPr>
            <p:ph type="subTitle" idx="1"/>
          </p:nvPr>
        </p:nvSpPr>
        <p:spPr>
          <a:xfrm>
            <a:off x="5029200" y="2924944"/>
            <a:ext cx="3575248" cy="523875"/>
          </a:xfrm>
        </p:spPr>
        <p:txBody>
          <a:bodyPr/>
          <a:lstStyle>
            <a:lvl1pPr marL="0" indent="0">
              <a:buNone/>
              <a:defRPr sz="1200">
                <a:solidFill>
                  <a:srgbClr val="080808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algn="l" eaLnBrk="1" hangingPunct="1"/>
            <a:r>
              <a:rPr lang="da-DK" sz="1200">
                <a:latin typeface="Tahoma" pitchFamily="34" charset="0"/>
                <a:cs typeface="Tahoma" pitchFamily="34" charset="0"/>
              </a:rPr>
              <a:t>Klik for at redigere i master</a:t>
            </a:r>
            <a:endParaRPr lang="da-DK" sz="12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6" name="Overskrift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5029200" y="620688"/>
            <a:ext cx="3575248" cy="2154185"/>
          </a:xfrm>
          <a:noFill/>
        </p:spPr>
        <p:txBody>
          <a:bodyPr lIns="54000" rIns="54000" anchor="b" anchorCtr="0"/>
          <a:lstStyle>
            <a:lvl1pPr>
              <a:defRPr sz="4000">
                <a:solidFill>
                  <a:srgbClr val="080808"/>
                </a:solidFill>
                <a:latin typeface="Georgia" panose="02040502050405020303" pitchFamily="18" charset="0"/>
              </a:defRPr>
            </a:lvl1pPr>
          </a:lstStyle>
          <a:p>
            <a:pPr algn="l" eaLnBrk="1" hangingPunct="1"/>
            <a:r>
              <a:rPr lang="da-DK" sz="4000" dirty="0">
                <a:solidFill>
                  <a:schemeClr val="tx1"/>
                </a:solidFill>
                <a:latin typeface="Georgia" pitchFamily="18" charset="0"/>
              </a:rPr>
              <a:t>Overskrift</a:t>
            </a:r>
          </a:p>
        </p:txBody>
      </p:sp>
      <p:pic>
        <p:nvPicPr>
          <p:cNvPr id="2" name="Billede 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00" y="648000"/>
            <a:ext cx="1051560" cy="545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61393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rsidelayout4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Label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000" y="396000"/>
            <a:ext cx="3986454" cy="6162546"/>
          </a:xfrm>
          <a:prstGeom prst="rect">
            <a:avLst/>
          </a:prstGeom>
        </p:spPr>
      </p:pic>
      <p:sp>
        <p:nvSpPr>
          <p:cNvPr id="7" name="Linje"/>
          <p:cNvSpPr>
            <a:spLocks noChangeShapeType="1"/>
          </p:cNvSpPr>
          <p:nvPr userDrawn="1"/>
        </p:nvSpPr>
        <p:spPr bwMode="auto">
          <a:xfrm>
            <a:off x="706706" y="2814180"/>
            <a:ext cx="1655762" cy="0"/>
          </a:xfrm>
          <a:prstGeom prst="line">
            <a:avLst/>
          </a:prstGeom>
          <a:noFill/>
          <a:ln w="9525">
            <a:solidFill>
              <a:srgbClr val="21314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5" name="Underoverskrift"/>
          <p:cNvSpPr>
            <a:spLocks noGrp="1" noChangeArrowheads="1"/>
          </p:cNvSpPr>
          <p:nvPr>
            <p:ph type="subTitle" idx="1"/>
          </p:nvPr>
        </p:nvSpPr>
        <p:spPr>
          <a:xfrm>
            <a:off x="635268" y="2924944"/>
            <a:ext cx="3414218" cy="523875"/>
          </a:xfrm>
        </p:spPr>
        <p:txBody>
          <a:bodyPr/>
          <a:lstStyle>
            <a:lvl1pPr marL="0" indent="0">
              <a:buNone/>
              <a:defRPr sz="1200">
                <a:solidFill>
                  <a:srgbClr val="080808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algn="l" eaLnBrk="1" hangingPunct="1"/>
            <a:r>
              <a:rPr lang="da-DK" sz="1200">
                <a:latin typeface="Tahoma" pitchFamily="34" charset="0"/>
                <a:cs typeface="Tahoma" pitchFamily="34" charset="0"/>
              </a:rPr>
              <a:t>Klik for at redigere i master</a:t>
            </a:r>
            <a:endParaRPr lang="da-DK" sz="12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6" name="Overskrift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635268" y="692696"/>
            <a:ext cx="3384550" cy="2082177"/>
          </a:xfrm>
          <a:noFill/>
        </p:spPr>
        <p:txBody>
          <a:bodyPr lIns="54000" rIns="54000" anchor="b" anchorCtr="0"/>
          <a:lstStyle>
            <a:lvl1pPr>
              <a:defRPr sz="4000">
                <a:solidFill>
                  <a:srgbClr val="080808"/>
                </a:solidFill>
                <a:latin typeface="Georgia" panose="02040502050405020303" pitchFamily="18" charset="0"/>
              </a:defRPr>
            </a:lvl1pPr>
          </a:lstStyle>
          <a:p>
            <a:pPr algn="l" eaLnBrk="1" hangingPunct="1"/>
            <a:r>
              <a:rPr lang="da-DK" sz="4000" dirty="0">
                <a:solidFill>
                  <a:schemeClr val="tx1"/>
                </a:solidFill>
                <a:latin typeface="Georgia" pitchFamily="18" charset="0"/>
              </a:rPr>
              <a:t>Overskrift</a:t>
            </a:r>
          </a:p>
        </p:txBody>
      </p:sp>
      <p:pic>
        <p:nvPicPr>
          <p:cNvPr id="2" name="Billede 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000" y="648000"/>
            <a:ext cx="1051560" cy="545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30734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rsidelayout5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Label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4190" y="2993925"/>
            <a:ext cx="6656282" cy="3535388"/>
          </a:xfrm>
          <a:prstGeom prst="rect">
            <a:avLst/>
          </a:prstGeom>
        </p:spPr>
      </p:pic>
      <p:sp>
        <p:nvSpPr>
          <p:cNvPr id="7" name="Linje"/>
          <p:cNvSpPr>
            <a:spLocks noChangeShapeType="1"/>
          </p:cNvSpPr>
          <p:nvPr userDrawn="1"/>
        </p:nvSpPr>
        <p:spPr bwMode="auto">
          <a:xfrm>
            <a:off x="6949256" y="3645793"/>
            <a:ext cx="1655762" cy="0"/>
          </a:xfrm>
          <a:prstGeom prst="line">
            <a:avLst/>
          </a:prstGeom>
          <a:noFill/>
          <a:ln w="9525">
            <a:solidFill>
              <a:srgbClr val="21314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5" name="Underoverskrift"/>
          <p:cNvSpPr>
            <a:spLocks noGrp="1" noChangeArrowheads="1"/>
          </p:cNvSpPr>
          <p:nvPr>
            <p:ph type="subTitle" idx="1"/>
          </p:nvPr>
        </p:nvSpPr>
        <p:spPr>
          <a:xfrm>
            <a:off x="5275385" y="3140968"/>
            <a:ext cx="3401071" cy="576262"/>
          </a:xfrm>
        </p:spPr>
        <p:txBody>
          <a:bodyPr anchor="t" anchorCtr="0"/>
          <a:lstStyle>
            <a:lvl1pPr marL="0" indent="0" algn="r">
              <a:buNone/>
              <a:defRPr sz="1200">
                <a:solidFill>
                  <a:srgbClr val="080808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algn="r" eaLnBrk="1" hangingPunct="1"/>
            <a:r>
              <a:rPr lang="da-DK" sz="1200">
                <a:latin typeface="Tahoma" pitchFamily="34" charset="0"/>
                <a:cs typeface="Tahoma" pitchFamily="34" charset="0"/>
              </a:rPr>
              <a:t>Klik for at redigere i master</a:t>
            </a:r>
            <a:endParaRPr lang="da-DK" sz="12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10" name="Overskrift"/>
          <p:cNvSpPr>
            <a:spLocks noGrp="1" noChangeArrowheads="1"/>
          </p:cNvSpPr>
          <p:nvPr>
            <p:ph type="ctrTitle"/>
          </p:nvPr>
        </p:nvSpPr>
        <p:spPr>
          <a:xfrm>
            <a:off x="5279737" y="3696936"/>
            <a:ext cx="3384550" cy="1205935"/>
          </a:xfrm>
          <a:noFill/>
        </p:spPr>
        <p:txBody>
          <a:bodyPr lIns="54000" rIns="54000"/>
          <a:lstStyle>
            <a:lvl1pPr algn="r">
              <a:defRPr>
                <a:solidFill>
                  <a:srgbClr val="080808"/>
                </a:solidFill>
                <a:latin typeface="Georgia" panose="02040502050405020303" pitchFamily="18" charset="0"/>
              </a:defRPr>
            </a:lvl1pPr>
          </a:lstStyle>
          <a:p>
            <a:pPr algn="r" eaLnBrk="1" hangingPunct="1"/>
            <a:r>
              <a:rPr lang="da-DK" sz="3600">
                <a:solidFill>
                  <a:schemeClr val="tx1"/>
                </a:solidFill>
                <a:latin typeface="Georgia" pitchFamily="18" charset="0"/>
              </a:rPr>
              <a:t>Klik for at redigere i master</a:t>
            </a:r>
            <a:endParaRPr lang="da-DK" sz="3600" dirty="0">
              <a:solidFill>
                <a:schemeClr val="tx1"/>
              </a:solidFill>
              <a:latin typeface="Georgia" pitchFamily="18" charset="0"/>
            </a:endParaRPr>
          </a:p>
        </p:txBody>
      </p:sp>
      <p:pic>
        <p:nvPicPr>
          <p:cNvPr id="2" name="Billede 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6000" y="3204000"/>
            <a:ext cx="1051560" cy="545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8373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nderside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Linje"/>
          <p:cNvSpPr>
            <a:spLocks noChangeShapeType="1"/>
          </p:cNvSpPr>
          <p:nvPr userDrawn="1"/>
        </p:nvSpPr>
        <p:spPr bwMode="auto">
          <a:xfrm>
            <a:off x="425679" y="1144840"/>
            <a:ext cx="8283345" cy="0"/>
          </a:xfrm>
          <a:prstGeom prst="line">
            <a:avLst/>
          </a:prstGeom>
          <a:noFill/>
          <a:ln w="9525">
            <a:solidFill>
              <a:srgbClr val="21314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a-DK"/>
          </a:p>
        </p:txBody>
      </p:sp>
      <p:sp>
        <p:nvSpPr>
          <p:cNvPr id="4" name="Start"/>
          <p:cNvSpPr>
            <a:spLocks noGrp="1" noChangeArrowheads="1"/>
          </p:cNvSpPr>
          <p:nvPr>
            <p:ph type="body" idx="1"/>
          </p:nvPr>
        </p:nvSpPr>
        <p:spPr>
          <a:xfrm>
            <a:off x="425679" y="1413793"/>
            <a:ext cx="8283345" cy="4163095"/>
          </a:xfrm>
          <a:prstGeom prst="rect">
            <a:avLst/>
          </a:prstGeom>
        </p:spPr>
        <p:txBody>
          <a:bodyPr lIns="0" tIns="0" rIns="0" bIns="0"/>
          <a:lstStyle>
            <a:lvl1pPr>
              <a:defRPr>
                <a:latin typeface="+mn-lt"/>
              </a:defRPr>
            </a:lvl1pPr>
          </a:lstStyle>
          <a:p>
            <a:pPr lvl="0" eaLnBrk="1" hangingPunct="1"/>
            <a:r>
              <a:rPr lang="da-DK"/>
              <a:t>Klik for at redigere i master</a:t>
            </a:r>
          </a:p>
        </p:txBody>
      </p:sp>
      <p:sp>
        <p:nvSpPr>
          <p:cNvPr id="3" name="DiasOverskrift"/>
          <p:cNvSpPr>
            <a:spLocks noGrp="1" noChangeArrowheads="1"/>
          </p:cNvSpPr>
          <p:nvPr>
            <p:ph type="title"/>
          </p:nvPr>
        </p:nvSpPr>
        <p:spPr>
          <a:xfrm>
            <a:off x="415632" y="346869"/>
            <a:ext cx="8293392" cy="777875"/>
          </a:xfrm>
          <a:prstGeom prst="rect">
            <a:avLst/>
          </a:prstGeom>
        </p:spPr>
        <p:txBody>
          <a:bodyPr wrap="square" lIns="0" tIns="0" rIns="0" bIns="0" numCol="1" anchor="t" anchorCtr="0"/>
          <a:lstStyle>
            <a:lvl1pPr>
              <a:defRPr sz="3200">
                <a:solidFill>
                  <a:srgbClr val="21314D"/>
                </a:solidFill>
                <a:latin typeface="+mj-lt"/>
              </a:defRPr>
            </a:lvl1pPr>
          </a:lstStyle>
          <a:p>
            <a:pPr eaLnBrk="1" hangingPunct="1"/>
            <a:r>
              <a:rPr lang="da-DK"/>
              <a:t>Klik for at redigere i master</a:t>
            </a:r>
            <a:endParaRPr lang="da-DK" dirty="0"/>
          </a:p>
        </p:txBody>
      </p:sp>
      <p:pic>
        <p:nvPicPr>
          <p:cNvPr id="2" name="Billed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0440" y="6132408"/>
            <a:ext cx="1051560" cy="545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3434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7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a-DK" dirty="0"/>
              <a:t>Overskrift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341438"/>
            <a:ext cx="8229600" cy="4535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dirty="0"/>
              <a:t>Klik for at redigere teksttypografierne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080808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18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18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18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18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18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18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18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18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rgbClr val="080808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rgbClr val="080808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rgbClr val="080808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rgbClr val="080808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800">
          <a:solidFill>
            <a:srgbClr val="080808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Pladsholder til indhold 3" descr="Oversigt over direktørområder og fagcentre.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30078960"/>
              </p:ext>
            </p:extLst>
          </p:nvPr>
        </p:nvGraphicFramePr>
        <p:xfrm>
          <a:off x="251520" y="1052736"/>
          <a:ext cx="8640960" cy="5256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Administrativ organisation</a:t>
            </a:r>
          </a:p>
        </p:txBody>
      </p:sp>
    </p:spTree>
    <p:extLst>
      <p:ext uri="{BB962C8B-B14F-4D97-AF65-F5344CB8AC3E}">
        <p14:creationId xmlns:p14="http://schemas.microsoft.com/office/powerpoint/2010/main" val="29546983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 descr="Organisationsdiagram over Center for By og Landskab"/>
          <p:cNvGraphicFramePr/>
          <p:nvPr>
            <p:extLst>
              <p:ext uri="{D42A27DB-BD31-4B8C-83A1-F6EECF244321}">
                <p14:modId xmlns:p14="http://schemas.microsoft.com/office/powerpoint/2010/main" val="3165084638"/>
              </p:ext>
            </p:extLst>
          </p:nvPr>
        </p:nvGraphicFramePr>
        <p:xfrm>
          <a:off x="572120" y="1268760"/>
          <a:ext cx="8136904" cy="45365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Center for By og Landskab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4959223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 descr="Organisationsdiagram over Center for Politik og HR"/>
          <p:cNvGraphicFramePr/>
          <p:nvPr>
            <p:extLst>
              <p:ext uri="{D42A27DB-BD31-4B8C-83A1-F6EECF244321}">
                <p14:modId xmlns:p14="http://schemas.microsoft.com/office/powerpoint/2010/main" val="1559626872"/>
              </p:ext>
            </p:extLst>
          </p:nvPr>
        </p:nvGraphicFramePr>
        <p:xfrm>
          <a:off x="467544" y="1397000"/>
          <a:ext cx="8352928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Center for Politik og HR</a:t>
            </a:r>
          </a:p>
        </p:txBody>
      </p:sp>
    </p:spTree>
    <p:extLst>
      <p:ext uri="{BB962C8B-B14F-4D97-AF65-F5344CB8AC3E}">
        <p14:creationId xmlns:p14="http://schemas.microsoft.com/office/powerpoint/2010/main" val="11867772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 descr="Organisationsdiagram over Center for Økonomi"/>
          <p:cNvGraphicFramePr/>
          <p:nvPr>
            <p:extLst>
              <p:ext uri="{D42A27DB-BD31-4B8C-83A1-F6EECF244321}">
                <p14:modId xmlns:p14="http://schemas.microsoft.com/office/powerpoint/2010/main" val="820936551"/>
              </p:ext>
            </p:extLst>
          </p:nvPr>
        </p:nvGraphicFramePr>
        <p:xfrm>
          <a:off x="395536" y="1196752"/>
          <a:ext cx="8424936" cy="4896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Center for Økonomi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8717663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Center for Beskæftigelse og Social</a:t>
            </a:r>
          </a:p>
        </p:txBody>
      </p:sp>
      <p:sp>
        <p:nvSpPr>
          <p:cNvPr id="4" name="Text Box 3">
            <a:extLst>
              <a:ext uri="{FF2B5EF4-FFF2-40B4-BE49-F238E27FC236}">
                <a16:creationId xmlns:a16="http://schemas.microsoft.com/office/drawing/2014/main" id="{9A8F0D8C-A1EB-44D4-A83D-F173CD17A8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24771" y="1260953"/>
            <a:ext cx="2638474" cy="583871"/>
          </a:xfrm>
          <a:prstGeom prst="rect">
            <a:avLst/>
          </a:prstGeom>
          <a:solidFill>
            <a:srgbClr val="0A527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a-DK" altLang="da-DK" sz="1000" b="1" dirty="0">
                <a:solidFill>
                  <a:srgbClr val="FFFFFF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Centerchef for Center for Beskæftigelse og Social</a:t>
            </a:r>
            <a:endParaRPr kumimoji="0" lang="da-DK" altLang="da-DK" sz="800" b="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a-DK" altLang="da-DK" sz="10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Amalie Liljetoft Pedersen</a:t>
            </a:r>
            <a:endParaRPr kumimoji="0" lang="da-DK" altLang="da-DK" sz="1000" b="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Text Box 16">
            <a:extLst>
              <a:ext uri="{FF2B5EF4-FFF2-40B4-BE49-F238E27FC236}">
                <a16:creationId xmlns:a16="http://schemas.microsoft.com/office/drawing/2014/main" id="{690EAF32-7DC1-471C-B95D-FD6B26BA76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656" y="2834622"/>
            <a:ext cx="1474668" cy="709932"/>
          </a:xfrm>
          <a:prstGeom prst="rect">
            <a:avLst/>
          </a:prstGeom>
          <a:solidFill>
            <a:srgbClr val="0A527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altLang="da-DK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Tahoma" panose="020B0604030504040204" pitchFamily="34" charset="0"/>
              </a:rPr>
              <a:t>Ungekontakten &amp;</a:t>
            </a:r>
            <a:endParaRPr kumimoji="0" lang="da-DK" altLang="da-DK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altLang="da-DK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Aktiv Indsats og Integration</a:t>
            </a:r>
            <a:endParaRPr kumimoji="0" lang="da-DK" altLang="da-DK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altLang="da-DK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Afd.leder</a:t>
            </a:r>
            <a:r>
              <a:rPr kumimoji="0" lang="da-DK" altLang="da-DK" sz="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: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altLang="da-DK" sz="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Keziban Bilal Aydin</a:t>
            </a:r>
            <a:endParaRPr kumimoji="0" lang="da-DK" altLang="da-DK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altLang="da-DK" sz="800" b="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Tahoma" panose="020B0604030504040204" pitchFamily="34" charset="0"/>
              <a:ea typeface="Times New Roman" panose="02020603050405020304" pitchFamily="18" charset="0"/>
              <a:cs typeface="Tahoma" panose="020B060403050404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altLang="da-DK" sz="800" b="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7" name="AutoShape 23">
            <a:extLst>
              <a:ext uri="{FF2B5EF4-FFF2-40B4-BE49-F238E27FC236}">
                <a16:creationId xmlns:a16="http://schemas.microsoft.com/office/drawing/2014/main" id="{FD3EEB68-BEC5-4246-8B13-E17C3AC5E714}"/>
              </a:ext>
            </a:extLst>
          </p:cNvPr>
          <p:cNvCxnSpPr>
            <a:cxnSpLocks noChangeShapeType="1"/>
            <a:stCxn id="4" idx="2"/>
          </p:cNvCxnSpPr>
          <p:nvPr/>
        </p:nvCxnSpPr>
        <p:spPr bwMode="auto">
          <a:xfrm>
            <a:off x="4644008" y="1844824"/>
            <a:ext cx="0" cy="864245"/>
          </a:xfrm>
          <a:prstGeom prst="straightConnector1">
            <a:avLst/>
          </a:prstGeom>
          <a:noFill/>
          <a:ln w="12700">
            <a:solidFill>
              <a:srgbClr val="08080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" name="AutoShape 94">
            <a:extLst>
              <a:ext uri="{FF2B5EF4-FFF2-40B4-BE49-F238E27FC236}">
                <a16:creationId xmlns:a16="http://schemas.microsoft.com/office/drawing/2014/main" id="{ACBAB377-0A5C-4316-98A0-0D61491D8E5F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8100392" y="2709068"/>
            <a:ext cx="0" cy="108000"/>
          </a:xfrm>
          <a:prstGeom prst="straightConnector1">
            <a:avLst/>
          </a:prstGeom>
          <a:noFill/>
          <a:ln w="12700">
            <a:solidFill>
              <a:srgbClr val="08080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" name="Lige forbindelse 8">
            <a:extLst>
              <a:ext uri="{FF2B5EF4-FFF2-40B4-BE49-F238E27FC236}">
                <a16:creationId xmlns:a16="http://schemas.microsoft.com/office/drawing/2014/main" id="{2F03F7FE-A3AD-4A17-B63B-E8E40FF996BF}"/>
              </a:ext>
            </a:extLst>
          </p:cNvPr>
          <p:cNvCxnSpPr>
            <a:cxnSpLocks/>
          </p:cNvCxnSpPr>
          <p:nvPr/>
        </p:nvCxnSpPr>
        <p:spPr>
          <a:xfrm flipV="1">
            <a:off x="788211" y="2721040"/>
            <a:ext cx="8141542" cy="9778"/>
          </a:xfrm>
          <a:prstGeom prst="line">
            <a:avLst/>
          </a:prstGeom>
          <a:ln w="12700">
            <a:solidFill>
              <a:srgbClr val="08080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Box 16">
            <a:extLst>
              <a:ext uri="{FF2B5EF4-FFF2-40B4-BE49-F238E27FC236}">
                <a16:creationId xmlns:a16="http://schemas.microsoft.com/office/drawing/2014/main" id="{0FD1F5A8-0D51-45D1-BF98-1CD2C13BAA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15562" y="2833618"/>
            <a:ext cx="1260000" cy="723804"/>
          </a:xfrm>
          <a:prstGeom prst="rect">
            <a:avLst/>
          </a:prstGeom>
          <a:solidFill>
            <a:srgbClr val="0A527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altLang="da-DK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Tahoma" panose="020B0604030504040204" pitchFamily="34" charset="0"/>
              </a:rPr>
              <a:t>Stofrådgivningen &amp; Rådgivningshuset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a-DK" altLang="da-DK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ahoma" panose="020B0604030504040204" pitchFamily="34" charset="0"/>
              <a:ea typeface="Times New Roman" panose="02020603050405020304" pitchFamily="18" charset="0"/>
              <a:cs typeface="Tahoma" panose="020B060403050404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altLang="da-DK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Afd.leder</a:t>
            </a:r>
            <a:r>
              <a:rPr kumimoji="0" lang="da-DK" altLang="da-DK" sz="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Tahoma" panose="020B0604030504040204" pitchFamily="34" charset="0"/>
              </a:rPr>
              <a:t>: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altLang="da-DK" sz="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Tahoma" panose="020B0604030504040204" pitchFamily="34" charset="0"/>
              </a:rPr>
              <a:t>Heidi Salskov Andersen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altLang="da-DK" sz="800" b="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Text Box 16">
            <a:extLst>
              <a:ext uri="{FF2B5EF4-FFF2-40B4-BE49-F238E27FC236}">
                <a16:creationId xmlns:a16="http://schemas.microsoft.com/office/drawing/2014/main" id="{1161B502-F478-4C53-B4C8-BC008ABFEF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91226" y="2847232"/>
            <a:ext cx="1260000" cy="718811"/>
          </a:xfrm>
          <a:prstGeom prst="rect">
            <a:avLst/>
          </a:prstGeom>
          <a:solidFill>
            <a:srgbClr val="0A527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a-DK" altLang="da-DK" sz="800" b="1" dirty="0">
                <a:solidFill>
                  <a:srgbClr val="FFFFFF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Sygedagpenge og Jobafklaring</a:t>
            </a:r>
            <a:endParaRPr kumimoji="0" lang="da-DK" altLang="da-DK" sz="800" b="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da-DK" altLang="da-DK" sz="800" dirty="0">
              <a:solidFill>
                <a:srgbClr val="FFFFFF"/>
              </a:solidFill>
              <a:latin typeface="Tahoma" panose="020B0604030504040204" pitchFamily="34" charset="0"/>
              <a:ea typeface="Times New Roman" panose="02020603050405020304" pitchFamily="18" charset="0"/>
              <a:cs typeface="Tahoma" panose="020B060403050404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a-DK" altLang="da-DK" sz="800" dirty="0" err="1">
                <a:solidFill>
                  <a:srgbClr val="FFFFFF"/>
                </a:solidFill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Afd.</a:t>
            </a:r>
            <a:r>
              <a:rPr kumimoji="0" lang="da-DK" altLang="da-DK" sz="800" b="0" i="0" u="none" strike="noStrike" cap="none" normalizeH="0" baseline="0" dirty="0" err="1">
                <a:ln>
                  <a:noFill/>
                </a:ln>
                <a:solidFill>
                  <a:srgbClr val="FFFFFF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leder</a:t>
            </a:r>
            <a:r>
              <a:rPr kumimoji="0" lang="da-DK" altLang="da-DK" sz="8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: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a-DK" altLang="da-DK" sz="800" dirty="0">
                <a:solidFill>
                  <a:srgbClr val="FFFFFF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Laila Davies</a:t>
            </a:r>
            <a:endParaRPr kumimoji="0" lang="da-DK" altLang="da-DK" sz="800" b="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altLang="da-DK" sz="800" b="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Text Box 16">
            <a:extLst>
              <a:ext uri="{FF2B5EF4-FFF2-40B4-BE49-F238E27FC236}">
                <a16:creationId xmlns:a16="http://schemas.microsoft.com/office/drawing/2014/main" id="{5E417ED0-72E0-4CA3-8829-CDC1F226D8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79663" y="2835440"/>
            <a:ext cx="1374426" cy="733515"/>
          </a:xfrm>
          <a:prstGeom prst="rect">
            <a:avLst/>
          </a:prstGeom>
          <a:solidFill>
            <a:srgbClr val="0A527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altLang="da-DK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Tahoma" panose="020B0604030504040204" pitchFamily="34" charset="0"/>
              </a:rPr>
              <a:t>Job og Virksomhedsindsats &amp; Ydelse</a:t>
            </a:r>
            <a:endParaRPr kumimoji="0" lang="da-DK" altLang="da-DK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ahoma" panose="020B0604030504040204" pitchFamily="34" charset="0"/>
              <a:ea typeface="Times New Roman" panose="02020603050405020304" pitchFamily="18" charset="0"/>
              <a:cs typeface="Tahoma" panose="020B060403050404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altLang="da-DK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Afd.leder</a:t>
            </a:r>
            <a:r>
              <a:rPr kumimoji="0" lang="da-DK" altLang="da-DK" sz="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: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altLang="da-DK" sz="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John Schiellerup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a-DK" altLang="da-DK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altLang="da-DK" sz="800" b="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Text Box 16">
            <a:extLst>
              <a:ext uri="{FF2B5EF4-FFF2-40B4-BE49-F238E27FC236}">
                <a16:creationId xmlns:a16="http://schemas.microsoft.com/office/drawing/2014/main" id="{DF06CC32-D8BD-4B38-9698-1419896BA6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40410" y="3933056"/>
            <a:ext cx="1152000" cy="792000"/>
          </a:xfrm>
          <a:prstGeom prst="rect">
            <a:avLst/>
          </a:prstGeom>
          <a:solidFill>
            <a:srgbClr val="0A527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a-DK" altLang="da-DK" sz="800" b="1" dirty="0">
                <a:solidFill>
                  <a:srgbClr val="FFFFFF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Team Bostøtte</a:t>
            </a:r>
            <a:endParaRPr kumimoji="0" lang="da-DK" altLang="da-DK" sz="800" b="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altLang="da-DK" sz="800" b="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Tahoma" panose="020B0604030504040204" pitchFamily="34" charset="0"/>
              <a:ea typeface="Times New Roman" panose="02020603050405020304" pitchFamily="18" charset="0"/>
              <a:cs typeface="Tahoma" panose="020B060403050404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a-DK" altLang="da-DK" sz="800" b="0" i="0" u="none" strike="noStrike" cap="none" normalizeH="0" baseline="0" dirty="0" err="1">
                <a:ln>
                  <a:noFill/>
                </a:ln>
                <a:solidFill>
                  <a:srgbClr val="FFFFFF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Afd.leder</a:t>
            </a:r>
            <a:r>
              <a:rPr kumimoji="0" lang="da-DK" altLang="da-DK" sz="8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: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a-DK" altLang="da-DK" sz="8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Tonie Hansen</a:t>
            </a:r>
            <a:endParaRPr kumimoji="0" lang="da-DK" altLang="da-DK" sz="800" b="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altLang="da-DK" sz="800" b="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Text Box 16">
            <a:extLst>
              <a:ext uri="{FF2B5EF4-FFF2-40B4-BE49-F238E27FC236}">
                <a16:creationId xmlns:a16="http://schemas.microsoft.com/office/drawing/2014/main" id="{B350FD8C-8740-416A-9ED5-DE42DBBB4A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8102" y="2843771"/>
            <a:ext cx="1260000" cy="729245"/>
          </a:xfrm>
          <a:prstGeom prst="rect">
            <a:avLst/>
          </a:prstGeom>
          <a:solidFill>
            <a:srgbClr val="0A527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altLang="da-DK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Tahoma" panose="020B0604030504040204" pitchFamily="34" charset="0"/>
              </a:rPr>
              <a:t>Voksenstøtte</a:t>
            </a:r>
            <a:endParaRPr kumimoji="0" lang="da-DK" altLang="da-DK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a-DK" altLang="da-DK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ahoma" panose="020B0604030504040204" pitchFamily="34" charset="0"/>
              <a:ea typeface="Times New Roman" panose="02020603050405020304" pitchFamily="18" charset="0"/>
              <a:cs typeface="Tahoma" panose="020B060403050404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altLang="da-DK" sz="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Chefkonsulent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altLang="da-DK" sz="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Tahoma" panose="020B0604030504040204" pitchFamily="34" charset="0"/>
              </a:rPr>
              <a:t>Mette Marie Juul Kristiansen</a:t>
            </a:r>
            <a:endParaRPr kumimoji="0" lang="da-DK" altLang="da-DK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a-DK" altLang="da-DK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cxnSp>
        <p:nvCxnSpPr>
          <p:cNvPr id="15" name="AutoShape 21">
            <a:extLst>
              <a:ext uri="{FF2B5EF4-FFF2-40B4-BE49-F238E27FC236}">
                <a16:creationId xmlns:a16="http://schemas.microsoft.com/office/drawing/2014/main" id="{45BED97D-02D0-407B-A218-CA7F79C19D0D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8929753" y="2730818"/>
            <a:ext cx="0" cy="1092107"/>
          </a:xfrm>
          <a:prstGeom prst="straightConnector1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6" name="Ellipse 15">
            <a:extLst>
              <a:ext uri="{FF2B5EF4-FFF2-40B4-BE49-F238E27FC236}">
                <a16:creationId xmlns:a16="http://schemas.microsoft.com/office/drawing/2014/main" id="{A205BBCD-000B-45D5-9BE1-852D19E82A1D}"/>
              </a:ext>
            </a:extLst>
          </p:cNvPr>
          <p:cNvSpPr/>
          <p:nvPr/>
        </p:nvSpPr>
        <p:spPr>
          <a:xfrm>
            <a:off x="5076056" y="1870797"/>
            <a:ext cx="1803882" cy="685825"/>
          </a:xfrm>
          <a:prstGeom prst="ellipse">
            <a:avLst/>
          </a:prstGeom>
          <a:solidFill>
            <a:srgbClr val="0A527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a-DK" altLang="da-DK" sz="800" b="1" dirty="0">
                <a:solidFill>
                  <a:srgbClr val="FFFFFF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Stab - Koordinering og Udvikling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a-DK" altLang="da-DK" sz="800" dirty="0" err="1">
                <a:solidFill>
                  <a:srgbClr val="FFFFFF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Afd.leder</a:t>
            </a:r>
            <a:r>
              <a:rPr lang="da-DK" altLang="da-DK" sz="800" dirty="0">
                <a:solidFill>
                  <a:srgbClr val="FFFFFF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: Søren Kvistgaard Rasmussen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da-DK" sz="800" b="1" dirty="0">
              <a:solidFill>
                <a:srgbClr val="FFFFFF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17" name="Lige forbindelse 16">
            <a:extLst>
              <a:ext uri="{FF2B5EF4-FFF2-40B4-BE49-F238E27FC236}">
                <a16:creationId xmlns:a16="http://schemas.microsoft.com/office/drawing/2014/main" id="{E3FE9809-1E29-4AF6-9386-A5635D46075B}"/>
              </a:ext>
            </a:extLst>
          </p:cNvPr>
          <p:cNvCxnSpPr>
            <a:cxnSpLocks/>
          </p:cNvCxnSpPr>
          <p:nvPr/>
        </p:nvCxnSpPr>
        <p:spPr>
          <a:xfrm>
            <a:off x="971600" y="3795006"/>
            <a:ext cx="7958153" cy="35164"/>
          </a:xfrm>
          <a:prstGeom prst="line">
            <a:avLst/>
          </a:prstGeom>
          <a:ln w="12700">
            <a:solidFill>
              <a:srgbClr val="08080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AutoShape 94">
            <a:extLst>
              <a:ext uri="{FF2B5EF4-FFF2-40B4-BE49-F238E27FC236}">
                <a16:creationId xmlns:a16="http://schemas.microsoft.com/office/drawing/2014/main" id="{F581D002-4EED-4B41-93A7-98670551BB82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8224584" y="3825056"/>
            <a:ext cx="0" cy="108000"/>
          </a:xfrm>
          <a:prstGeom prst="straightConnector1">
            <a:avLst/>
          </a:prstGeom>
          <a:noFill/>
          <a:ln w="12700">
            <a:solidFill>
              <a:srgbClr val="08080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" name="AutoShape 94">
            <a:extLst>
              <a:ext uri="{FF2B5EF4-FFF2-40B4-BE49-F238E27FC236}">
                <a16:creationId xmlns:a16="http://schemas.microsoft.com/office/drawing/2014/main" id="{E792E0D4-49D6-4B8C-8458-0FED7FD3988B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6300192" y="2709785"/>
            <a:ext cx="0" cy="108000"/>
          </a:xfrm>
          <a:prstGeom prst="straightConnector1">
            <a:avLst/>
          </a:prstGeom>
          <a:noFill/>
          <a:ln w="12700">
            <a:solidFill>
              <a:srgbClr val="08080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" name="AutoShape 94">
            <a:extLst>
              <a:ext uri="{FF2B5EF4-FFF2-40B4-BE49-F238E27FC236}">
                <a16:creationId xmlns:a16="http://schemas.microsoft.com/office/drawing/2014/main" id="{D1CDE674-5CE9-4AA5-B3E2-C064236BAF76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4644007" y="2709068"/>
            <a:ext cx="0" cy="144780"/>
          </a:xfrm>
          <a:prstGeom prst="straightConnector1">
            <a:avLst/>
          </a:prstGeom>
          <a:noFill/>
          <a:ln w="12700">
            <a:solidFill>
              <a:srgbClr val="08080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1" name="AutoShape 94">
            <a:extLst>
              <a:ext uri="{FF2B5EF4-FFF2-40B4-BE49-F238E27FC236}">
                <a16:creationId xmlns:a16="http://schemas.microsoft.com/office/drawing/2014/main" id="{A3B169A1-5EA8-44E4-9B47-3E853E2CFCB7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2627784" y="2708920"/>
            <a:ext cx="0" cy="108000"/>
          </a:xfrm>
          <a:prstGeom prst="straightConnector1">
            <a:avLst/>
          </a:prstGeom>
          <a:noFill/>
          <a:ln w="12700">
            <a:solidFill>
              <a:srgbClr val="08080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" name="AutoShape 94">
            <a:extLst>
              <a:ext uri="{FF2B5EF4-FFF2-40B4-BE49-F238E27FC236}">
                <a16:creationId xmlns:a16="http://schemas.microsoft.com/office/drawing/2014/main" id="{2A9ABACD-558E-4498-A985-28B637527CA5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789568" y="2744936"/>
            <a:ext cx="0" cy="72000"/>
          </a:xfrm>
          <a:prstGeom prst="straightConnector1">
            <a:avLst/>
          </a:prstGeom>
          <a:noFill/>
          <a:ln w="12700">
            <a:solidFill>
              <a:srgbClr val="08080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3" name="Ellipse 22">
            <a:extLst>
              <a:ext uri="{FF2B5EF4-FFF2-40B4-BE49-F238E27FC236}">
                <a16:creationId xmlns:a16="http://schemas.microsoft.com/office/drawing/2014/main" id="{89C96BF0-B5A2-49C5-B7AE-BCB712EC98B0}"/>
              </a:ext>
            </a:extLst>
          </p:cNvPr>
          <p:cNvSpPr/>
          <p:nvPr/>
        </p:nvSpPr>
        <p:spPr>
          <a:xfrm>
            <a:off x="7092280" y="1852801"/>
            <a:ext cx="1803882" cy="685825"/>
          </a:xfrm>
          <a:prstGeom prst="ellipse">
            <a:avLst/>
          </a:prstGeom>
          <a:solidFill>
            <a:srgbClr val="0A527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da-DK" altLang="da-DK" sz="800" b="1" dirty="0">
              <a:solidFill>
                <a:srgbClr val="FFFFFF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a-DK" altLang="da-DK" sz="800" b="1" dirty="0">
                <a:solidFill>
                  <a:srgbClr val="FFFFFF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Chefkonsulent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a-DK" altLang="da-DK" sz="800" dirty="0">
                <a:solidFill>
                  <a:srgbClr val="FFFFFF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Claus Reeh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da-DK" sz="800" b="1" dirty="0">
              <a:solidFill>
                <a:srgbClr val="FFFFFF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24" name="Lige forbindelse 23">
            <a:extLst>
              <a:ext uri="{FF2B5EF4-FFF2-40B4-BE49-F238E27FC236}">
                <a16:creationId xmlns:a16="http://schemas.microsoft.com/office/drawing/2014/main" id="{6BDF3FFD-1077-4FEE-A7A5-630462C7E89D}"/>
              </a:ext>
            </a:extLst>
          </p:cNvPr>
          <p:cNvCxnSpPr>
            <a:cxnSpLocks/>
          </p:cNvCxnSpPr>
          <p:nvPr/>
        </p:nvCxnSpPr>
        <p:spPr>
          <a:xfrm>
            <a:off x="4644007" y="2213710"/>
            <a:ext cx="432049" cy="0"/>
          </a:xfrm>
          <a:prstGeom prst="line">
            <a:avLst/>
          </a:prstGeom>
          <a:ln w="12700">
            <a:solidFill>
              <a:srgbClr val="08080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 Box 16">
            <a:extLst>
              <a:ext uri="{FF2B5EF4-FFF2-40B4-BE49-F238E27FC236}">
                <a16:creationId xmlns:a16="http://schemas.microsoft.com/office/drawing/2014/main" id="{7898160A-977C-4A9E-9B5F-678842BB8B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47864" y="3933056"/>
            <a:ext cx="1152000" cy="792000"/>
          </a:xfrm>
          <a:prstGeom prst="rect">
            <a:avLst/>
          </a:prstGeom>
          <a:solidFill>
            <a:srgbClr val="0A527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altLang="da-DK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Tahoma" panose="020B0604030504040204" pitchFamily="34" charset="0"/>
              </a:rPr>
              <a:t>Skibbyhøj</a:t>
            </a:r>
            <a:endParaRPr kumimoji="0" lang="da-DK" altLang="da-DK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a-DK" altLang="da-DK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ahoma" panose="020B0604030504040204" pitchFamily="34" charset="0"/>
              <a:ea typeface="Times New Roman" panose="02020603050405020304" pitchFamily="18" charset="0"/>
              <a:cs typeface="Tahoma" panose="020B060403050404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altLang="da-DK" sz="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Forstander: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altLang="da-DK" sz="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Tahoma" panose="020B0604030504040204" pitchFamily="34" charset="0"/>
              </a:rPr>
              <a:t>Anne Katrine Anker Larsen</a:t>
            </a:r>
            <a:endParaRPr kumimoji="0" lang="da-DK" altLang="da-DK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a-DK" altLang="da-DK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6" name="Text Box 16">
            <a:extLst>
              <a:ext uri="{FF2B5EF4-FFF2-40B4-BE49-F238E27FC236}">
                <a16:creationId xmlns:a16="http://schemas.microsoft.com/office/drawing/2014/main" id="{7F2127C3-BDCE-4E8B-927F-EF96E642F5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88024" y="3933056"/>
            <a:ext cx="1152000" cy="792000"/>
          </a:xfrm>
          <a:prstGeom prst="rect">
            <a:avLst/>
          </a:prstGeom>
          <a:solidFill>
            <a:srgbClr val="0A527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a-DK" altLang="da-DK" sz="800" b="1" dirty="0">
                <a:solidFill>
                  <a:srgbClr val="FFFFFF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Skibbyhøj</a:t>
            </a:r>
            <a:endParaRPr kumimoji="0" lang="da-DK" altLang="da-DK" sz="800" b="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altLang="da-DK" sz="800" b="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Tahoma" panose="020B0604030504040204" pitchFamily="34" charset="0"/>
              <a:ea typeface="Times New Roman" panose="02020603050405020304" pitchFamily="18" charset="0"/>
              <a:cs typeface="Tahoma" panose="020B060403050404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a-DK" altLang="da-DK" sz="8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Forstander: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a-DK" altLang="da-DK" sz="800" dirty="0">
                <a:solidFill>
                  <a:srgbClr val="FFFFFF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Anne Katrine Anker Larsen</a:t>
            </a:r>
            <a:endParaRPr kumimoji="0" lang="da-DK" altLang="da-DK" sz="800" b="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altLang="da-DK" sz="800" b="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7" name="Text Box 16">
            <a:extLst>
              <a:ext uri="{FF2B5EF4-FFF2-40B4-BE49-F238E27FC236}">
                <a16:creationId xmlns:a16="http://schemas.microsoft.com/office/drawing/2014/main" id="{F0A4BC72-517B-4AE1-8BE0-C684ADC640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7544" y="3933056"/>
            <a:ext cx="1152000" cy="792000"/>
          </a:xfrm>
          <a:prstGeom prst="rect">
            <a:avLst/>
          </a:prstGeom>
          <a:solidFill>
            <a:srgbClr val="0A527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altLang="da-DK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Tahoma" panose="020B0604030504040204" pitchFamily="34" charset="0"/>
              </a:rPr>
              <a:t>Beskyttet Beskæftigelse og Aktivitet</a:t>
            </a:r>
            <a:endParaRPr kumimoji="0" lang="da-DK" altLang="da-DK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a-DK" altLang="da-DK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ahoma" panose="020B0604030504040204" pitchFamily="34" charset="0"/>
              <a:ea typeface="Times New Roman" panose="02020603050405020304" pitchFamily="18" charset="0"/>
              <a:cs typeface="Tahoma" panose="020B060403050404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altLang="da-DK" sz="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Forstander: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altLang="da-DK" sz="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Tahoma" panose="020B0604030504040204" pitchFamily="34" charset="0"/>
              </a:rPr>
              <a:t>Karsten Bendix</a:t>
            </a:r>
            <a:endParaRPr kumimoji="0" lang="da-DK" altLang="da-DK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a-DK" altLang="da-DK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8" name="Text Box 16">
            <a:extLst>
              <a:ext uri="{FF2B5EF4-FFF2-40B4-BE49-F238E27FC236}">
                <a16:creationId xmlns:a16="http://schemas.microsoft.com/office/drawing/2014/main" id="{7C284E98-5BFB-4002-9016-026CADA545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7704" y="3933056"/>
            <a:ext cx="1152000" cy="792000"/>
          </a:xfrm>
          <a:prstGeom prst="rect">
            <a:avLst/>
          </a:prstGeom>
          <a:solidFill>
            <a:srgbClr val="0A527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altLang="da-DK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Tahoma" panose="020B0604030504040204" pitchFamily="34" charset="0"/>
              </a:rPr>
              <a:t>Klintegården</a:t>
            </a:r>
            <a:endParaRPr kumimoji="0" lang="da-DK" altLang="da-DK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a-DK" altLang="da-DK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ahoma" panose="020B0604030504040204" pitchFamily="34" charset="0"/>
              <a:ea typeface="Times New Roman" panose="02020603050405020304" pitchFamily="18" charset="0"/>
              <a:cs typeface="Tahoma" panose="020B060403050404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altLang="da-DK" sz="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Forstander: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altLang="da-DK" sz="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Tahoma" panose="020B0604030504040204" pitchFamily="34" charset="0"/>
              </a:rPr>
              <a:t>Kjeld Skipper Ebdrup</a:t>
            </a:r>
            <a:endParaRPr kumimoji="0" lang="da-DK" altLang="da-DK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a-DK" altLang="da-DK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9" name="Text Box 16">
            <a:extLst>
              <a:ext uri="{FF2B5EF4-FFF2-40B4-BE49-F238E27FC236}">
                <a16:creationId xmlns:a16="http://schemas.microsoft.com/office/drawing/2014/main" id="{49CB2D18-F9F8-468A-85B9-DEE8525923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504" y="5029782"/>
            <a:ext cx="1152000" cy="828000"/>
          </a:xfrm>
          <a:prstGeom prst="rect">
            <a:avLst/>
          </a:prstGeom>
          <a:solidFill>
            <a:srgbClr val="0A527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a-DK" altLang="da-DK" sz="800" b="1" dirty="0" err="1">
                <a:solidFill>
                  <a:srgbClr val="FFFFFF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AKUcenter</a:t>
            </a:r>
            <a:r>
              <a:rPr lang="da-DK" altLang="da-DK" sz="800" b="1" dirty="0">
                <a:solidFill>
                  <a:srgbClr val="FFFFFF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Ejegod</a:t>
            </a:r>
            <a:endParaRPr kumimoji="0" lang="da-DK" altLang="da-DK" sz="800" b="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altLang="da-DK" sz="800" b="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Tahoma" panose="020B0604030504040204" pitchFamily="34" charset="0"/>
              <a:ea typeface="Times New Roman" panose="02020603050405020304" pitchFamily="18" charset="0"/>
              <a:cs typeface="Tahoma" panose="020B060403050404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a-DK" altLang="da-DK" sz="800" b="0" i="0" u="none" strike="noStrike" cap="none" normalizeH="0" baseline="0" dirty="0" err="1">
                <a:ln>
                  <a:noFill/>
                </a:ln>
                <a:solidFill>
                  <a:srgbClr val="FFFFFF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Afd.leder</a:t>
            </a:r>
            <a:r>
              <a:rPr kumimoji="0" lang="da-DK" altLang="da-DK" sz="8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: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a-DK" altLang="da-DK" sz="8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Tahoma" panose="020B0604030504040204" pitchFamily="34" charset="0"/>
                <a:cs typeface="Tahoma" panose="020B0604030504040204" pitchFamily="34" charset="0"/>
              </a:rPr>
              <a:t>Malene Hald Olsen</a:t>
            </a:r>
            <a:endParaRPr kumimoji="0" lang="da-DK" altLang="da-DK" sz="800" b="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altLang="da-DK" sz="800" b="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0" name="Text Box 16">
            <a:extLst>
              <a:ext uri="{FF2B5EF4-FFF2-40B4-BE49-F238E27FC236}">
                <a16:creationId xmlns:a16="http://schemas.microsoft.com/office/drawing/2014/main" id="{5CA8BF5F-2B62-46B0-810F-EA18DA1B14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1640" y="5041267"/>
            <a:ext cx="1152000" cy="828000"/>
          </a:xfrm>
          <a:prstGeom prst="rect">
            <a:avLst/>
          </a:prstGeom>
          <a:solidFill>
            <a:srgbClr val="0A527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a-DK" altLang="da-DK" sz="800" b="1" dirty="0" err="1">
                <a:solidFill>
                  <a:srgbClr val="FFFFFF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AKUcenter</a:t>
            </a:r>
            <a:r>
              <a:rPr lang="da-DK" altLang="da-DK" sz="800" b="1" dirty="0">
                <a:solidFill>
                  <a:srgbClr val="FFFFFF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Gnisten</a:t>
            </a:r>
            <a:endParaRPr lang="da-DK" altLang="da-DK" sz="800" dirty="0">
              <a:solidFill>
                <a:srgbClr val="FFFFFF"/>
              </a:solidFill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altLang="da-DK" sz="800" b="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Tahoma" panose="020B0604030504040204" pitchFamily="34" charset="0"/>
              <a:ea typeface="Times New Roman" panose="02020603050405020304" pitchFamily="18" charset="0"/>
              <a:cs typeface="Tahoma" panose="020B0604030504040204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a-DK" altLang="da-DK" sz="800" dirty="0" err="1">
                <a:solidFill>
                  <a:srgbClr val="FFFFFF"/>
                </a:solidFill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Afd.leder</a:t>
            </a:r>
            <a:r>
              <a:rPr lang="da-DK" altLang="da-DK" sz="800" dirty="0">
                <a:solidFill>
                  <a:srgbClr val="FFFFFF"/>
                </a:solidFill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: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a-DK" altLang="da-DK" sz="800" dirty="0">
                <a:solidFill>
                  <a:srgbClr val="FFFFFF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Jens Kristian Vedel Skaaning</a:t>
            </a:r>
            <a:endParaRPr kumimoji="0" lang="da-DK" altLang="da-DK" sz="800" b="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altLang="da-DK" sz="800" b="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1" name="Text Box 16">
            <a:extLst>
              <a:ext uri="{FF2B5EF4-FFF2-40B4-BE49-F238E27FC236}">
                <a16:creationId xmlns:a16="http://schemas.microsoft.com/office/drawing/2014/main" id="{8863FA37-1E4B-484D-9910-53F8C2100E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5776" y="5036300"/>
            <a:ext cx="1152000" cy="828000"/>
          </a:xfrm>
          <a:prstGeom prst="rect">
            <a:avLst/>
          </a:prstGeom>
          <a:solidFill>
            <a:srgbClr val="0A527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a-DK" altLang="da-DK" sz="800" b="1" dirty="0" err="1">
                <a:solidFill>
                  <a:srgbClr val="FFFFFF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AKUcenter</a:t>
            </a:r>
            <a:r>
              <a:rPr lang="da-DK" altLang="da-DK" sz="800" b="1" dirty="0">
                <a:solidFill>
                  <a:srgbClr val="FFFFFF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a-DK" altLang="da-DK" sz="800" b="1" dirty="0" err="1">
                <a:solidFill>
                  <a:srgbClr val="FFFFFF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Højagergaard</a:t>
            </a:r>
            <a:endParaRPr lang="da-DK" altLang="da-DK" sz="800" dirty="0">
              <a:solidFill>
                <a:srgbClr val="FFFFFF"/>
              </a:solidFill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altLang="da-DK" sz="800" b="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Tahoma" panose="020B0604030504040204" pitchFamily="34" charset="0"/>
              <a:ea typeface="Times New Roman" panose="02020603050405020304" pitchFamily="18" charset="0"/>
              <a:cs typeface="Tahoma" panose="020B0604030504040204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a-DK" altLang="da-DK" sz="800" dirty="0">
                <a:solidFill>
                  <a:srgbClr val="FFFFFF"/>
                </a:solidFill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Stedfortræder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a-DK" altLang="da-DK" sz="800" dirty="0">
                <a:solidFill>
                  <a:srgbClr val="FFFFFF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Søren Andersen</a:t>
            </a:r>
            <a:endParaRPr kumimoji="0" lang="da-DK" altLang="da-DK" sz="800" b="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altLang="da-DK" sz="800" b="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32" name="Lige forbindelse 31">
            <a:extLst>
              <a:ext uri="{FF2B5EF4-FFF2-40B4-BE49-F238E27FC236}">
                <a16:creationId xmlns:a16="http://schemas.microsoft.com/office/drawing/2014/main" id="{69B86FBF-631E-43E6-B499-981D02C51991}"/>
              </a:ext>
            </a:extLst>
          </p:cNvPr>
          <p:cNvCxnSpPr>
            <a:cxnSpLocks/>
          </p:cNvCxnSpPr>
          <p:nvPr/>
        </p:nvCxnSpPr>
        <p:spPr>
          <a:xfrm>
            <a:off x="683504" y="4866686"/>
            <a:ext cx="2637633" cy="9933"/>
          </a:xfrm>
          <a:prstGeom prst="line">
            <a:avLst/>
          </a:prstGeom>
          <a:ln w="12700">
            <a:solidFill>
              <a:srgbClr val="08080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AutoShape 94">
            <a:extLst>
              <a:ext uri="{FF2B5EF4-FFF2-40B4-BE49-F238E27FC236}">
                <a16:creationId xmlns:a16="http://schemas.microsoft.com/office/drawing/2014/main" id="{D9204A1F-C0C8-4EAD-BE9D-445C84BA3B74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683568" y="4876619"/>
            <a:ext cx="0" cy="144780"/>
          </a:xfrm>
          <a:prstGeom prst="straightConnector1">
            <a:avLst/>
          </a:prstGeom>
          <a:noFill/>
          <a:ln w="12700">
            <a:solidFill>
              <a:srgbClr val="08080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4" name="AutoShape 94">
            <a:extLst>
              <a:ext uri="{FF2B5EF4-FFF2-40B4-BE49-F238E27FC236}">
                <a16:creationId xmlns:a16="http://schemas.microsoft.com/office/drawing/2014/main" id="{236DC0AF-EC6E-4AD7-81BB-278F620EFCED}"/>
              </a:ext>
            </a:extLst>
          </p:cNvPr>
          <p:cNvCxnSpPr>
            <a:cxnSpLocks noChangeShapeType="1"/>
          </p:cNvCxnSpPr>
          <p:nvPr/>
        </p:nvCxnSpPr>
        <p:spPr bwMode="auto">
          <a:xfrm flipH="1" flipV="1">
            <a:off x="2428835" y="4725160"/>
            <a:ext cx="1356" cy="144000"/>
          </a:xfrm>
          <a:prstGeom prst="straightConnector1">
            <a:avLst/>
          </a:prstGeom>
          <a:noFill/>
          <a:ln w="12700">
            <a:solidFill>
              <a:srgbClr val="08080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5" name="AutoShape 94">
            <a:extLst>
              <a:ext uri="{FF2B5EF4-FFF2-40B4-BE49-F238E27FC236}">
                <a16:creationId xmlns:a16="http://schemas.microsoft.com/office/drawing/2014/main" id="{71CDE116-9D8C-45FE-A694-8DC1E8258E7F}"/>
              </a:ext>
            </a:extLst>
          </p:cNvPr>
          <p:cNvCxnSpPr>
            <a:cxnSpLocks noChangeShapeType="1"/>
            <a:stCxn id="30" idx="0"/>
          </p:cNvCxnSpPr>
          <p:nvPr/>
        </p:nvCxnSpPr>
        <p:spPr bwMode="auto">
          <a:xfrm flipV="1">
            <a:off x="1907640" y="4866687"/>
            <a:ext cx="0" cy="174580"/>
          </a:xfrm>
          <a:prstGeom prst="straightConnector1">
            <a:avLst/>
          </a:prstGeom>
          <a:noFill/>
          <a:ln w="12700">
            <a:solidFill>
              <a:srgbClr val="08080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6" name="AutoShape 94">
            <a:extLst>
              <a:ext uri="{FF2B5EF4-FFF2-40B4-BE49-F238E27FC236}">
                <a16:creationId xmlns:a16="http://schemas.microsoft.com/office/drawing/2014/main" id="{FF5EA0A5-7A65-4B43-AABC-946299EC4BF4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3311107" y="4876619"/>
            <a:ext cx="0" cy="144780"/>
          </a:xfrm>
          <a:prstGeom prst="straightConnector1">
            <a:avLst/>
          </a:prstGeom>
          <a:noFill/>
          <a:ln w="12700">
            <a:solidFill>
              <a:srgbClr val="08080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7" name="AutoShape 94">
            <a:extLst>
              <a:ext uri="{FF2B5EF4-FFF2-40B4-BE49-F238E27FC236}">
                <a16:creationId xmlns:a16="http://schemas.microsoft.com/office/drawing/2014/main" id="{D01D9702-781F-487E-95F2-A81E97DEFEB8}"/>
              </a:ext>
            </a:extLst>
          </p:cNvPr>
          <p:cNvCxnSpPr>
            <a:cxnSpLocks noChangeShapeType="1"/>
          </p:cNvCxnSpPr>
          <p:nvPr/>
        </p:nvCxnSpPr>
        <p:spPr bwMode="auto">
          <a:xfrm flipH="1" flipV="1">
            <a:off x="971599" y="3795006"/>
            <a:ext cx="1357" cy="138050"/>
          </a:xfrm>
          <a:prstGeom prst="straightConnector1">
            <a:avLst/>
          </a:prstGeom>
          <a:noFill/>
          <a:ln w="12700">
            <a:solidFill>
              <a:srgbClr val="08080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8" name="AutoShape 94">
            <a:extLst>
              <a:ext uri="{FF2B5EF4-FFF2-40B4-BE49-F238E27FC236}">
                <a16:creationId xmlns:a16="http://schemas.microsoft.com/office/drawing/2014/main" id="{316D0C1D-14C4-4AB5-B163-D18DC5A22B21}"/>
              </a:ext>
            </a:extLst>
          </p:cNvPr>
          <p:cNvCxnSpPr>
            <a:cxnSpLocks noChangeShapeType="1"/>
          </p:cNvCxnSpPr>
          <p:nvPr/>
        </p:nvCxnSpPr>
        <p:spPr bwMode="auto">
          <a:xfrm flipH="1" flipV="1">
            <a:off x="2482412" y="3802464"/>
            <a:ext cx="1356" cy="108000"/>
          </a:xfrm>
          <a:prstGeom prst="straightConnector1">
            <a:avLst/>
          </a:prstGeom>
          <a:noFill/>
          <a:ln w="12700">
            <a:solidFill>
              <a:srgbClr val="08080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9" name="AutoShape 94">
            <a:extLst>
              <a:ext uri="{FF2B5EF4-FFF2-40B4-BE49-F238E27FC236}">
                <a16:creationId xmlns:a16="http://schemas.microsoft.com/office/drawing/2014/main" id="{719D20CA-49D7-408F-B4B9-C42B15835D08}"/>
              </a:ext>
            </a:extLst>
          </p:cNvPr>
          <p:cNvCxnSpPr>
            <a:cxnSpLocks noChangeShapeType="1"/>
          </p:cNvCxnSpPr>
          <p:nvPr/>
        </p:nvCxnSpPr>
        <p:spPr bwMode="auto">
          <a:xfrm flipH="1" flipV="1">
            <a:off x="3850564" y="3825056"/>
            <a:ext cx="1356" cy="108000"/>
          </a:xfrm>
          <a:prstGeom prst="straightConnector1">
            <a:avLst/>
          </a:prstGeom>
          <a:noFill/>
          <a:ln w="12700">
            <a:solidFill>
              <a:srgbClr val="08080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0" name="AutoShape 94">
            <a:extLst>
              <a:ext uri="{FF2B5EF4-FFF2-40B4-BE49-F238E27FC236}">
                <a16:creationId xmlns:a16="http://schemas.microsoft.com/office/drawing/2014/main" id="{40BE7094-DFE9-499D-B1B0-11DC40183D27}"/>
              </a:ext>
            </a:extLst>
          </p:cNvPr>
          <p:cNvCxnSpPr>
            <a:cxnSpLocks noChangeShapeType="1"/>
          </p:cNvCxnSpPr>
          <p:nvPr/>
        </p:nvCxnSpPr>
        <p:spPr bwMode="auto">
          <a:xfrm flipH="1" flipV="1">
            <a:off x="5290724" y="3812022"/>
            <a:ext cx="1356" cy="108000"/>
          </a:xfrm>
          <a:prstGeom prst="straightConnector1">
            <a:avLst/>
          </a:prstGeom>
          <a:noFill/>
          <a:ln w="12700">
            <a:solidFill>
              <a:srgbClr val="08080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1" name="Text Box 16">
            <a:extLst>
              <a:ext uri="{FF2B5EF4-FFF2-40B4-BE49-F238E27FC236}">
                <a16:creationId xmlns:a16="http://schemas.microsoft.com/office/drawing/2014/main" id="{0907DBC8-C91C-4241-8112-70B8B18B30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09669" y="3933056"/>
            <a:ext cx="1152000" cy="792000"/>
          </a:xfrm>
          <a:prstGeom prst="rect">
            <a:avLst/>
          </a:prstGeom>
          <a:solidFill>
            <a:srgbClr val="0A527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a-DK" altLang="da-DK" sz="800" b="1" dirty="0">
                <a:solidFill>
                  <a:srgbClr val="FFFFFF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Handicap og Botilbud</a:t>
            </a:r>
            <a:endParaRPr kumimoji="0" lang="da-DK" altLang="da-DK" sz="800" b="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altLang="da-DK" sz="800" b="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Tahoma" panose="020B0604030504040204" pitchFamily="34" charset="0"/>
              <a:ea typeface="Times New Roman" panose="02020603050405020304" pitchFamily="18" charset="0"/>
              <a:cs typeface="Tahoma" panose="020B060403050404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a-DK" altLang="da-DK" sz="8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Leder: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a-DK" altLang="da-DK" sz="8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Tahoma" panose="020B0604030504040204" pitchFamily="34" charset="0"/>
                <a:cs typeface="Tahoma" panose="020B0604030504040204" pitchFamily="34" charset="0"/>
              </a:rPr>
              <a:t>Britta Grønberg</a:t>
            </a:r>
            <a:endParaRPr kumimoji="0" lang="da-DK" altLang="da-DK" sz="800" b="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altLang="da-DK" sz="800" b="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42" name="AutoShape 94">
            <a:extLst>
              <a:ext uri="{FF2B5EF4-FFF2-40B4-BE49-F238E27FC236}">
                <a16:creationId xmlns:a16="http://schemas.microsoft.com/office/drawing/2014/main" id="{DAE838E8-490B-4853-8064-487A26A11475}"/>
              </a:ext>
            </a:extLst>
          </p:cNvPr>
          <p:cNvCxnSpPr>
            <a:cxnSpLocks noChangeShapeType="1"/>
          </p:cNvCxnSpPr>
          <p:nvPr/>
        </p:nvCxnSpPr>
        <p:spPr bwMode="auto">
          <a:xfrm flipH="1" flipV="1">
            <a:off x="6730884" y="3825056"/>
            <a:ext cx="1356" cy="108000"/>
          </a:xfrm>
          <a:prstGeom prst="straightConnector1">
            <a:avLst/>
          </a:prstGeom>
          <a:noFill/>
          <a:ln w="12700">
            <a:solidFill>
              <a:srgbClr val="08080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3" name="AutoShape 94">
            <a:extLst>
              <a:ext uri="{FF2B5EF4-FFF2-40B4-BE49-F238E27FC236}">
                <a16:creationId xmlns:a16="http://schemas.microsoft.com/office/drawing/2014/main" id="{27364B77-41CE-4730-80FF-7E33BCAE6351}"/>
              </a:ext>
            </a:extLst>
          </p:cNvPr>
          <p:cNvCxnSpPr>
            <a:cxnSpLocks noChangeShapeType="1"/>
          </p:cNvCxnSpPr>
          <p:nvPr/>
        </p:nvCxnSpPr>
        <p:spPr bwMode="auto">
          <a:xfrm flipH="1" flipV="1">
            <a:off x="6802892" y="4725160"/>
            <a:ext cx="1356" cy="144000"/>
          </a:xfrm>
          <a:prstGeom prst="straightConnector1">
            <a:avLst/>
          </a:prstGeom>
          <a:noFill/>
          <a:ln w="12700">
            <a:solidFill>
              <a:srgbClr val="08080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4" name="Lige forbindelse 43">
            <a:extLst>
              <a:ext uri="{FF2B5EF4-FFF2-40B4-BE49-F238E27FC236}">
                <a16:creationId xmlns:a16="http://schemas.microsoft.com/office/drawing/2014/main" id="{FA40FD31-1ABE-4471-B7B1-5D980E9B97AC}"/>
              </a:ext>
            </a:extLst>
          </p:cNvPr>
          <p:cNvCxnSpPr>
            <a:cxnSpLocks/>
          </p:cNvCxnSpPr>
          <p:nvPr/>
        </p:nvCxnSpPr>
        <p:spPr>
          <a:xfrm flipV="1">
            <a:off x="4992054" y="4876619"/>
            <a:ext cx="3468314" cy="17231"/>
          </a:xfrm>
          <a:prstGeom prst="line">
            <a:avLst/>
          </a:prstGeom>
          <a:ln w="12700">
            <a:solidFill>
              <a:srgbClr val="08080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AutoShape 94">
            <a:extLst>
              <a:ext uri="{FF2B5EF4-FFF2-40B4-BE49-F238E27FC236}">
                <a16:creationId xmlns:a16="http://schemas.microsoft.com/office/drawing/2014/main" id="{37BC6DC5-13EE-4A31-BF98-9E91F3202FBF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5004048" y="4896487"/>
            <a:ext cx="0" cy="144780"/>
          </a:xfrm>
          <a:prstGeom prst="straightConnector1">
            <a:avLst/>
          </a:prstGeom>
          <a:noFill/>
          <a:ln w="12700">
            <a:solidFill>
              <a:srgbClr val="08080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6" name="Text Box 16">
            <a:extLst>
              <a:ext uri="{FF2B5EF4-FFF2-40B4-BE49-F238E27FC236}">
                <a16:creationId xmlns:a16="http://schemas.microsoft.com/office/drawing/2014/main" id="{AE65EA70-D145-4B68-8BA8-D757CB1190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9992" y="5041267"/>
            <a:ext cx="1152000" cy="828000"/>
          </a:xfrm>
          <a:prstGeom prst="rect">
            <a:avLst/>
          </a:prstGeom>
          <a:solidFill>
            <a:srgbClr val="0A527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altLang="da-DK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Tahoma" panose="020B0604030504040204" pitchFamily="34" charset="0"/>
              </a:rPr>
              <a:t>Botilbuddet </a:t>
            </a:r>
            <a:r>
              <a:rPr kumimoji="0" lang="da-DK" altLang="da-DK" sz="800" b="1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Tahoma" panose="020B0604030504040204" pitchFamily="34" charset="0"/>
              </a:rPr>
              <a:t>Rosenfeldthusene</a:t>
            </a:r>
            <a:endParaRPr kumimoji="0" lang="da-DK" altLang="da-DK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a-DK" altLang="da-DK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ahoma" panose="020B0604030504040204" pitchFamily="34" charset="0"/>
              <a:ea typeface="Times New Roman" panose="02020603050405020304" pitchFamily="18" charset="0"/>
              <a:cs typeface="Tahoma" panose="020B060403050404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altLang="da-DK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Afd.leder</a:t>
            </a:r>
            <a:r>
              <a:rPr kumimoji="0" lang="da-DK" altLang="da-DK" sz="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:</a:t>
            </a:r>
            <a:endParaRPr kumimoji="0" lang="da-DK" altLang="da-DK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ahoma" panose="020B0604030504040204" pitchFamily="34" charset="0"/>
              <a:ea typeface="Times New Roman" panose="02020603050405020304" pitchFamily="18" charset="0"/>
              <a:cs typeface="Tahoma" panose="020B060403050404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altLang="da-DK" sz="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Tahoma" panose="020B0604030504040204" pitchFamily="34" charset="0"/>
              </a:rPr>
              <a:t>Pernille Schmidt</a:t>
            </a:r>
            <a:endParaRPr kumimoji="0" lang="da-DK" altLang="da-DK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a-DK" altLang="da-DK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7" name="Text Box 16">
            <a:extLst>
              <a:ext uri="{FF2B5EF4-FFF2-40B4-BE49-F238E27FC236}">
                <a16:creationId xmlns:a16="http://schemas.microsoft.com/office/drawing/2014/main" id="{A8F17849-617F-4F69-81A9-E5FE6E3E8B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28312" y="5029782"/>
            <a:ext cx="1152000" cy="828000"/>
          </a:xfrm>
          <a:prstGeom prst="rect">
            <a:avLst/>
          </a:prstGeom>
          <a:solidFill>
            <a:srgbClr val="0A527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altLang="da-DK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Tahoma" panose="020B0604030504040204" pitchFamily="34" charset="0"/>
              </a:rPr>
              <a:t>Botilbuddet Lunden</a:t>
            </a:r>
            <a:endParaRPr kumimoji="0" lang="da-DK" altLang="da-DK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a-DK" altLang="da-DK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ahoma" panose="020B0604030504040204" pitchFamily="34" charset="0"/>
              <a:ea typeface="Times New Roman" panose="02020603050405020304" pitchFamily="18" charset="0"/>
              <a:cs typeface="Tahoma" panose="020B060403050404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altLang="da-DK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Afd.leder</a:t>
            </a:r>
            <a:r>
              <a:rPr kumimoji="0" lang="da-DK" altLang="da-DK" sz="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: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altLang="da-DK" sz="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Tahoma" panose="020B0604030504040204" pitchFamily="34" charset="0"/>
              </a:rPr>
              <a:t>Mette Line Pedersen</a:t>
            </a:r>
            <a:endParaRPr kumimoji="0" lang="da-DK" altLang="da-DK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a-DK" altLang="da-DK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9" name="Text Box 16">
            <a:extLst>
              <a:ext uri="{FF2B5EF4-FFF2-40B4-BE49-F238E27FC236}">
                <a16:creationId xmlns:a16="http://schemas.microsoft.com/office/drawing/2014/main" id="{067BC931-25F7-4F87-9206-1BFF515115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40352" y="5013176"/>
            <a:ext cx="1152000" cy="828000"/>
          </a:xfrm>
          <a:prstGeom prst="rect">
            <a:avLst/>
          </a:prstGeom>
          <a:solidFill>
            <a:srgbClr val="0A527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altLang="da-DK" sz="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Tahoma" panose="020B0604030504040204" pitchFamily="34" charset="0"/>
              </a:rPr>
              <a:t>Bofællesskaber</a:t>
            </a:r>
            <a:endParaRPr kumimoji="0" lang="da-DK" altLang="da-DK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a-DK" altLang="da-DK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ahoma" panose="020B0604030504040204" pitchFamily="34" charset="0"/>
              <a:ea typeface="Times New Roman" panose="02020603050405020304" pitchFamily="18" charset="0"/>
              <a:cs typeface="Tahoma" panose="020B060403050404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altLang="da-DK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Afd.leder</a:t>
            </a:r>
            <a:r>
              <a:rPr kumimoji="0" lang="da-DK" altLang="da-DK" sz="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: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altLang="da-DK" sz="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Tahoma" panose="020B0604030504040204" pitchFamily="34" charset="0"/>
              </a:rPr>
              <a:t>Johnny Frank Wittendorff</a:t>
            </a:r>
            <a:endParaRPr kumimoji="0" lang="da-DK" altLang="da-DK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a-DK" altLang="da-DK" sz="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cxnSp>
        <p:nvCxnSpPr>
          <p:cNvPr id="50" name="AutoShape 94">
            <a:extLst>
              <a:ext uri="{FF2B5EF4-FFF2-40B4-BE49-F238E27FC236}">
                <a16:creationId xmlns:a16="http://schemas.microsoft.com/office/drawing/2014/main" id="{E523CBFA-3892-4931-AF7F-C8C2A2C349D9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6804376" y="4866686"/>
            <a:ext cx="0" cy="146490"/>
          </a:xfrm>
          <a:prstGeom prst="straightConnector1">
            <a:avLst/>
          </a:prstGeom>
          <a:noFill/>
          <a:ln w="12700">
            <a:solidFill>
              <a:srgbClr val="08080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2" name="AutoShape 94">
            <a:extLst>
              <a:ext uri="{FF2B5EF4-FFF2-40B4-BE49-F238E27FC236}">
                <a16:creationId xmlns:a16="http://schemas.microsoft.com/office/drawing/2014/main" id="{298F1066-5FD5-460A-94F1-FEA461FEF0CB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8460432" y="4866686"/>
            <a:ext cx="0" cy="146490"/>
          </a:xfrm>
          <a:prstGeom prst="straightConnector1">
            <a:avLst/>
          </a:prstGeom>
          <a:noFill/>
          <a:ln w="12700">
            <a:solidFill>
              <a:srgbClr val="08080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3" name="Lige forbindelse 52">
            <a:extLst>
              <a:ext uri="{FF2B5EF4-FFF2-40B4-BE49-F238E27FC236}">
                <a16:creationId xmlns:a16="http://schemas.microsoft.com/office/drawing/2014/main" id="{16102935-3BEE-4191-98A0-35FFA296CAEC}"/>
              </a:ext>
            </a:extLst>
          </p:cNvPr>
          <p:cNvCxnSpPr>
            <a:cxnSpLocks/>
          </p:cNvCxnSpPr>
          <p:nvPr/>
        </p:nvCxnSpPr>
        <p:spPr>
          <a:xfrm>
            <a:off x="6876256" y="2185257"/>
            <a:ext cx="216024" cy="0"/>
          </a:xfrm>
          <a:prstGeom prst="line">
            <a:avLst/>
          </a:prstGeom>
          <a:ln w="12700">
            <a:solidFill>
              <a:srgbClr val="08080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AutoShape 23">
            <a:extLst>
              <a:ext uri="{FF2B5EF4-FFF2-40B4-BE49-F238E27FC236}">
                <a16:creationId xmlns:a16="http://schemas.microsoft.com/office/drawing/2014/main" id="{07F33E8D-491F-4323-8EA3-3119232C8B19}"/>
              </a:ext>
            </a:extLst>
          </p:cNvPr>
          <p:cNvCxnSpPr>
            <a:cxnSpLocks noChangeShapeType="1"/>
            <a:stCxn id="4" idx="3"/>
            <a:endCxn id="23" idx="0"/>
          </p:cNvCxnSpPr>
          <p:nvPr/>
        </p:nvCxnSpPr>
        <p:spPr bwMode="auto">
          <a:xfrm>
            <a:off x="5963245" y="1552889"/>
            <a:ext cx="2030976" cy="299912"/>
          </a:xfrm>
          <a:prstGeom prst="straightConnector1">
            <a:avLst/>
          </a:prstGeom>
          <a:noFill/>
          <a:ln w="12700">
            <a:solidFill>
              <a:srgbClr val="08080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4226495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 descr="Organisationsdiagram over Center for Sundhed og Forebyggelse"/>
          <p:cNvGraphicFramePr/>
          <p:nvPr>
            <p:extLst>
              <p:ext uri="{D42A27DB-BD31-4B8C-83A1-F6EECF244321}">
                <p14:modId xmlns:p14="http://schemas.microsoft.com/office/powerpoint/2010/main" val="4114771682"/>
              </p:ext>
            </p:extLst>
          </p:nvPr>
        </p:nvGraphicFramePr>
        <p:xfrm>
          <a:off x="395536" y="1397000"/>
          <a:ext cx="8352928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Center for Sundhed, Forebyggelse og Ældre</a:t>
            </a:r>
          </a:p>
        </p:txBody>
      </p:sp>
    </p:spTree>
    <p:extLst>
      <p:ext uri="{BB962C8B-B14F-4D97-AF65-F5344CB8AC3E}">
        <p14:creationId xmlns:p14="http://schemas.microsoft.com/office/powerpoint/2010/main" val="12144153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 descr="Organisationsdiagram over Center for Familie og Rådgivning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7560170"/>
              </p:ext>
            </p:extLst>
          </p:nvPr>
        </p:nvGraphicFramePr>
        <p:xfrm>
          <a:off x="434976" y="1124744"/>
          <a:ext cx="8274048" cy="49932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Center for Familie og Rådgivning</a:t>
            </a:r>
          </a:p>
        </p:txBody>
      </p:sp>
    </p:spTree>
    <p:extLst>
      <p:ext uri="{BB962C8B-B14F-4D97-AF65-F5344CB8AC3E}">
        <p14:creationId xmlns:p14="http://schemas.microsoft.com/office/powerpoint/2010/main" val="20900661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 descr="Organisationsdiagram over Center for Børn og Skole">
            <a:extLst>
              <a:ext uri="{FF2B5EF4-FFF2-40B4-BE49-F238E27FC236}">
                <a16:creationId xmlns:a16="http://schemas.microsoft.com/office/drawing/2014/main" id="{FD10FE9B-FC57-4976-AC20-BB32BEC3EE4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87246809"/>
              </p:ext>
            </p:extLst>
          </p:nvPr>
        </p:nvGraphicFramePr>
        <p:xfrm>
          <a:off x="467544" y="1386176"/>
          <a:ext cx="7920880" cy="47123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Center for Børn og Skole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5097089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 descr="Organisationsdiagram over Center for Kultur og Fritid">
            <a:extLst>
              <a:ext uri="{FF2B5EF4-FFF2-40B4-BE49-F238E27FC236}">
                <a16:creationId xmlns:a16="http://schemas.microsoft.com/office/drawing/2014/main" id="{23239759-56D6-4567-BE8A-07D076376D7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08431230"/>
              </p:ext>
            </p:extLst>
          </p:nvPr>
        </p:nvGraphicFramePr>
        <p:xfrm>
          <a:off x="526103" y="1340768"/>
          <a:ext cx="8150353" cy="4725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Center for Kultur, Fritid og Ungeliv</a:t>
            </a:r>
          </a:p>
        </p:txBody>
      </p:sp>
    </p:spTree>
    <p:extLst>
      <p:ext uri="{BB962C8B-B14F-4D97-AF65-F5344CB8AC3E}">
        <p14:creationId xmlns:p14="http://schemas.microsoft.com/office/powerpoint/2010/main" val="23952467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 descr="Organisationsdiagram over Center for Ejendomme og IT"/>
          <p:cNvGraphicFramePr/>
          <p:nvPr>
            <p:extLst>
              <p:ext uri="{D42A27DB-BD31-4B8C-83A1-F6EECF244321}">
                <p14:modId xmlns:p14="http://schemas.microsoft.com/office/powerpoint/2010/main" val="2127242325"/>
              </p:ext>
            </p:extLst>
          </p:nvPr>
        </p:nvGraphicFramePr>
        <p:xfrm>
          <a:off x="339280" y="1268760"/>
          <a:ext cx="8465440" cy="47525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Center for Ejendomme og IT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73823377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CCESSIBILITYFIXERID" val="a5956fb7-97b3-477d-b40f-6f2645c33920"/>
  <p:tag name="ASSISTID" val="24f008b3-c998-43b6-b36b-119ea0f04e35"/>
</p:tagLst>
</file>

<file path=ppt/theme/theme1.xml><?xml version="1.0" encoding="utf-8"?>
<a:theme xmlns:a="http://schemas.openxmlformats.org/drawingml/2006/main" name="Præsentation">
  <a:themeElements>
    <a:clrScheme name="Brugerdefineret design 1">
      <a:dk1>
        <a:srgbClr val="0083A9"/>
      </a:dk1>
      <a:lt1>
        <a:srgbClr val="755A9E"/>
      </a:lt1>
      <a:dk2>
        <a:srgbClr val="44697D"/>
      </a:dk2>
      <a:lt2>
        <a:srgbClr val="4CA487"/>
      </a:lt2>
      <a:accent1>
        <a:srgbClr val="21314D"/>
      </a:accent1>
      <a:accent2>
        <a:srgbClr val="DA8C15"/>
      </a:accent2>
      <a:accent3>
        <a:srgbClr val="00C6D7"/>
      </a:accent3>
      <a:accent4>
        <a:srgbClr val="F6D500"/>
      </a:accent4>
      <a:accent5>
        <a:srgbClr val="EC4371"/>
      </a:accent5>
      <a:accent6>
        <a:srgbClr val="327ABE"/>
      </a:accent6>
      <a:hlink>
        <a:srgbClr val="009999"/>
      </a:hlink>
      <a:folHlink>
        <a:srgbClr val="99CC00"/>
      </a:folHlink>
    </a:clrScheme>
    <a:fontScheme name="Brugerdefineret design">
      <a:majorFont>
        <a:latin typeface="Georgia"/>
        <a:ea typeface=""/>
        <a:cs typeface="Arial"/>
      </a:majorFont>
      <a:minorFont>
        <a:latin typeface="Tahoma"/>
        <a:ea typeface=""/>
        <a:cs typeface="Arial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 bwMode="auto">
        <a:noFill/>
        <a:ln w="19050">
          <a:solidFill>
            <a:srgbClr val="000000"/>
          </a:solidFill>
          <a:round/>
          <a:headEnd/>
          <a:tailEnd/>
        </a:ln>
        <a:extLst>
          <a:ext uri="{909E8E84-426E-40DD-AFC4-6F175D3DCCD1}">
            <a14:hiddenFill xmlns:a14="http://schemas.microsoft.com/office/drawing/2010/main">
              <a:noFill/>
            </a14:hiddenFill>
          </a:ext>
        </a:extLst>
      </a:spPr>
      <a:bodyPr/>
      <a:lstStyle/>
    </a:lnDef>
  </a:objectDefaults>
  <a:extraClrSchemeLst>
    <a:extraClrScheme>
      <a:clrScheme name="Brugerdefineret design 1">
        <a:dk1>
          <a:srgbClr val="0083A9"/>
        </a:dk1>
        <a:lt1>
          <a:srgbClr val="755A9E"/>
        </a:lt1>
        <a:dk2>
          <a:srgbClr val="44697D"/>
        </a:dk2>
        <a:lt2>
          <a:srgbClr val="4CA487"/>
        </a:lt2>
        <a:accent1>
          <a:srgbClr val="21314D"/>
        </a:accent1>
        <a:accent2>
          <a:srgbClr val="DA8C15"/>
        </a:accent2>
        <a:accent3>
          <a:srgbClr val="00C6D7"/>
        </a:accent3>
        <a:accent4>
          <a:srgbClr val="F6D500"/>
        </a:accent4>
        <a:accent5>
          <a:srgbClr val="EC4371"/>
        </a:accent5>
        <a:accent6>
          <a:srgbClr val="327ABE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Præsentation</Template>
  <TotalTime>10901</TotalTime>
  <Words>759</Words>
  <Application>Microsoft Office PowerPoint</Application>
  <PresentationFormat>Skærmshow (4:3)</PresentationFormat>
  <Paragraphs>248</Paragraphs>
  <Slides>10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10</vt:i4>
      </vt:variant>
    </vt:vector>
  </HeadingPairs>
  <TitlesOfParts>
    <vt:vector size="15" baseType="lpstr">
      <vt:lpstr>Arial</vt:lpstr>
      <vt:lpstr>Calibri</vt:lpstr>
      <vt:lpstr>Georgia</vt:lpstr>
      <vt:lpstr>Tahoma</vt:lpstr>
      <vt:lpstr>Præsentation</vt:lpstr>
      <vt:lpstr>Administrativ organisation</vt:lpstr>
      <vt:lpstr>Center for Politik og HR</vt:lpstr>
      <vt:lpstr>Center for Økonomi</vt:lpstr>
      <vt:lpstr>Center for Beskæftigelse og Social</vt:lpstr>
      <vt:lpstr>Center for Sundhed, Forebyggelse og Ældre</vt:lpstr>
      <vt:lpstr>Center for Familie og Rådgivning</vt:lpstr>
      <vt:lpstr>Center for Børn og Skole</vt:lpstr>
      <vt:lpstr>Center for Kultur, Fritid og Ungeliv</vt:lpstr>
      <vt:lpstr>Center for Ejendomme og IT</vt:lpstr>
      <vt:lpstr>Center for By og Landskab</vt:lpstr>
    </vt:vector>
  </TitlesOfParts>
  <Company>Frederikssund Kommune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Administrativ organisation</dc:title>
  <dc:creator>Louise Ree Deleuran</dc:creator>
  <cp:lastModifiedBy>Simone Majbrit Gullberg</cp:lastModifiedBy>
  <cp:revision>348</cp:revision>
  <cp:lastPrinted>2019-01-24T12:45:40Z</cp:lastPrinted>
  <dcterms:created xsi:type="dcterms:W3CDTF">2016-06-08T07:03:06Z</dcterms:created>
  <dcterms:modified xsi:type="dcterms:W3CDTF">2026-07-06T14:23:18Z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loudStatistics_StoryID">
    <vt:lpwstr>172fa4ca-c6f2-4e63-bca9-874120277d8b</vt:lpwstr>
  </property>
</Properties>
</file>